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4"/>
  </p:sldMasterIdLst>
  <p:notesMasterIdLst>
    <p:notesMasterId r:id="rId30"/>
  </p:notesMasterIdLst>
  <p:handoutMasterIdLst>
    <p:handoutMasterId r:id="rId31"/>
  </p:handoutMasterIdLst>
  <p:sldIdLst>
    <p:sldId id="256" r:id="rId5"/>
    <p:sldId id="257" r:id="rId6"/>
    <p:sldId id="352" r:id="rId7"/>
    <p:sldId id="355" r:id="rId8"/>
    <p:sldId id="347" r:id="rId9"/>
    <p:sldId id="336" r:id="rId10"/>
    <p:sldId id="349" r:id="rId11"/>
    <p:sldId id="340" r:id="rId12"/>
    <p:sldId id="339" r:id="rId13"/>
    <p:sldId id="348" r:id="rId14"/>
    <p:sldId id="330" r:id="rId15"/>
    <p:sldId id="341" r:id="rId16"/>
    <p:sldId id="332" r:id="rId17"/>
    <p:sldId id="343" r:id="rId18"/>
    <p:sldId id="292" r:id="rId19"/>
    <p:sldId id="361" r:id="rId20"/>
    <p:sldId id="358" r:id="rId21"/>
    <p:sldId id="312" r:id="rId22"/>
    <p:sldId id="363" r:id="rId23"/>
    <p:sldId id="364" r:id="rId24"/>
    <p:sldId id="357" r:id="rId25"/>
    <p:sldId id="360" r:id="rId26"/>
    <p:sldId id="362" r:id="rId27"/>
    <p:sldId id="353" r:id="rId28"/>
    <p:sldId id="272" r:id="rId29"/>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793D81CF-94F2-401A-BA57-92F5A7B2D0C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1709" autoAdjust="0"/>
    <p:restoredTop sz="94712" autoAdjust="0"/>
  </p:normalViewPr>
  <p:slideViewPr>
    <p:cSldViewPr snapToGrid="0">
      <p:cViewPr varScale="1">
        <p:scale>
          <a:sx n="59" d="100"/>
          <a:sy n="59" d="100"/>
        </p:scale>
        <p:origin x="102" y="372"/>
      </p:cViewPr>
      <p:guideLst/>
    </p:cSldViewPr>
  </p:slideViewPr>
  <p:notesTextViewPr>
    <p:cViewPr>
      <p:scale>
        <a:sx n="3" d="2"/>
        <a:sy n="3" d="2"/>
      </p:scale>
      <p:origin x="0" y="0"/>
    </p:cViewPr>
  </p:notesTextViewPr>
  <p:notesViewPr>
    <p:cSldViewPr snapToGrid="0" showGuides="1">
      <p:cViewPr varScale="1">
        <p:scale>
          <a:sx n="84" d="100"/>
          <a:sy n="84" d="100"/>
        </p:scale>
        <p:origin x="3828"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30594C5-4210-4C0B-94C8-05EA2A2738E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9A07B545-CB7B-485B-8848-24C5090D7CC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C23E10C-4735-4A0D-A76B-FFFBF4B6ED03}" type="datetimeFigureOut">
              <a:rPr lang="en-US" smtClean="0"/>
              <a:t>2/14/2025</a:t>
            </a:fld>
            <a:endParaRPr lang="en-US" dirty="0"/>
          </a:p>
        </p:txBody>
      </p:sp>
      <p:sp>
        <p:nvSpPr>
          <p:cNvPr id="4" name="Footer Placeholder 3">
            <a:extLst>
              <a:ext uri="{FF2B5EF4-FFF2-40B4-BE49-F238E27FC236}">
                <a16:creationId xmlns:a16="http://schemas.microsoft.com/office/drawing/2014/main" id="{DD9E7E0C-EC12-408D-80EA-659FD94A65A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DF952D70-4DD5-4630-8772-5085BDBF1D2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1D13D6A-DFDD-4B27-9F53-83C0CD9331E8}" type="slidenum">
              <a:rPr lang="en-US" smtClean="0"/>
              <a:t>‹#›</a:t>
            </a:fld>
            <a:endParaRPr lang="en-US" dirty="0"/>
          </a:p>
        </p:txBody>
      </p:sp>
    </p:spTree>
    <p:extLst>
      <p:ext uri="{BB962C8B-B14F-4D97-AF65-F5344CB8AC3E}">
        <p14:creationId xmlns:p14="http://schemas.microsoft.com/office/powerpoint/2010/main" val="27869633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7735CDE-2E0B-4188-96E9-ADF9ACB826A9}" type="datetimeFigureOut">
              <a:rPr lang="en-US" noProof="0" smtClean="0"/>
              <a:t>2/14/2025</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A1D7B6F-E65C-42E7-86A5-0A01C6C95227}" type="slidenum">
              <a:rPr lang="en-US" noProof="0" smtClean="0"/>
              <a:t>‹#›</a:t>
            </a:fld>
            <a:endParaRPr lang="en-US" noProof="0" dirty="0"/>
          </a:p>
        </p:txBody>
      </p:sp>
    </p:spTree>
    <p:extLst>
      <p:ext uri="{BB962C8B-B14F-4D97-AF65-F5344CB8AC3E}">
        <p14:creationId xmlns:p14="http://schemas.microsoft.com/office/powerpoint/2010/main" val="22954326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with Imag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3" name="Subtitle 2">
            <a:extLst>
              <a:ext uri="{FF2B5EF4-FFF2-40B4-BE49-F238E27FC236}">
                <a16:creationId xmlns:a16="http://schemas.microsoft.com/office/drawing/2014/main" id="{14E79CE3-6B36-4090-99A1-F1D0E79B4276}"/>
              </a:ext>
            </a:extLst>
          </p:cNvPr>
          <p:cNvSpPr>
            <a:spLocks noGrp="1"/>
          </p:cNvSpPr>
          <p:nvPr>
            <p:ph type="subTitle" idx="1" hasCustomPrompt="1"/>
          </p:nvPr>
        </p:nvSpPr>
        <p:spPr>
          <a:xfrm rot="720000">
            <a:off x="8126323" y="5127866"/>
            <a:ext cx="3963590" cy="858767"/>
          </a:xfrm>
        </p:spPr>
        <p:txBody>
          <a:bodyPr anchor="ctr" anchorCtr="0">
            <a:normAutofit/>
          </a:bodyPr>
          <a:lstStyle>
            <a:lvl1pPr marL="0" indent="0" algn="l">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a:t>
            </a:r>
          </a:p>
        </p:txBody>
      </p:sp>
      <p:sp>
        <p:nvSpPr>
          <p:cNvPr id="42" name="Picture Placeholder 26">
            <a:extLst>
              <a:ext uri="{FF2B5EF4-FFF2-40B4-BE49-F238E27FC236}">
                <a16:creationId xmlns:a16="http://schemas.microsoft.com/office/drawing/2014/main" id="{C109A47C-99A8-42F1-AF6B-F5CB08E6BC97}"/>
              </a:ext>
            </a:extLst>
          </p:cNvPr>
          <p:cNvSpPr>
            <a:spLocks noGrp="1"/>
          </p:cNvSpPr>
          <p:nvPr>
            <p:ph type="pic" sz="quarter" idx="15"/>
          </p:nvPr>
        </p:nvSpPr>
        <p:spPr>
          <a:xfrm>
            <a:off x="90" y="1115082"/>
            <a:ext cx="6230657" cy="5314602"/>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 name="connsiteX0" fmla="*/ 693 w 6218366"/>
              <a:gd name="connsiteY0" fmla="*/ 5408602 h 5408602"/>
              <a:gd name="connsiteX1" fmla="*/ 1170 w 6218366"/>
              <a:gd name="connsiteY1" fmla="*/ 0 h 5408602"/>
              <a:gd name="connsiteX2" fmla="*/ 5725098 w 6218366"/>
              <a:gd name="connsiteY2" fmla="*/ 841 h 5408602"/>
              <a:gd name="connsiteX3" fmla="*/ 6218366 w 6218366"/>
              <a:gd name="connsiteY3" fmla="*/ 4235528 h 5408602"/>
              <a:gd name="connsiteX4" fmla="*/ 693 w 6218366"/>
              <a:gd name="connsiteY4" fmla="*/ 5408602 h 5408602"/>
              <a:gd name="connsiteX0" fmla="*/ 693 w 6218366"/>
              <a:gd name="connsiteY0" fmla="*/ 5408602 h 5408602"/>
              <a:gd name="connsiteX1" fmla="*/ 1170 w 6218366"/>
              <a:gd name="connsiteY1" fmla="*/ 0 h 5408602"/>
              <a:gd name="connsiteX2" fmla="*/ 5496498 w 6218366"/>
              <a:gd name="connsiteY2" fmla="*/ 39317 h 5408602"/>
              <a:gd name="connsiteX3" fmla="*/ 6218366 w 6218366"/>
              <a:gd name="connsiteY3" fmla="*/ 4235528 h 5408602"/>
              <a:gd name="connsiteX4" fmla="*/ 693 w 6218366"/>
              <a:gd name="connsiteY4" fmla="*/ 5408602 h 5408602"/>
              <a:gd name="connsiteX0" fmla="*/ 693 w 6218366"/>
              <a:gd name="connsiteY0" fmla="*/ 5369285 h 5369285"/>
              <a:gd name="connsiteX1" fmla="*/ 1170 w 6218366"/>
              <a:gd name="connsiteY1" fmla="*/ 1012345 h 5369285"/>
              <a:gd name="connsiteX2" fmla="*/ 5496498 w 6218366"/>
              <a:gd name="connsiteY2" fmla="*/ 0 h 5369285"/>
              <a:gd name="connsiteX3" fmla="*/ 6218366 w 6218366"/>
              <a:gd name="connsiteY3" fmla="*/ 4196211 h 5369285"/>
              <a:gd name="connsiteX4" fmla="*/ 693 w 6218366"/>
              <a:gd name="connsiteY4" fmla="*/ 5369285 h 5369285"/>
              <a:gd name="connsiteX0" fmla="*/ 693 w 6225320"/>
              <a:gd name="connsiteY0" fmla="*/ 5369285 h 5369285"/>
              <a:gd name="connsiteX1" fmla="*/ 1170 w 6225320"/>
              <a:gd name="connsiteY1" fmla="*/ 1012345 h 5369285"/>
              <a:gd name="connsiteX2" fmla="*/ 5496498 w 6225320"/>
              <a:gd name="connsiteY2" fmla="*/ 0 h 5369285"/>
              <a:gd name="connsiteX3" fmla="*/ 6225320 w 6225320"/>
              <a:gd name="connsiteY3" fmla="*/ 4224299 h 5369285"/>
              <a:gd name="connsiteX4" fmla="*/ 693 w 6225320"/>
              <a:gd name="connsiteY4" fmla="*/ 5369285 h 5369285"/>
              <a:gd name="connsiteX0" fmla="*/ 3850 w 6225001"/>
              <a:gd name="connsiteY0" fmla="*/ 5358752 h 5358752"/>
              <a:gd name="connsiteX1" fmla="*/ 851 w 6225001"/>
              <a:gd name="connsiteY1" fmla="*/ 1012345 h 5358752"/>
              <a:gd name="connsiteX2" fmla="*/ 5496179 w 6225001"/>
              <a:gd name="connsiteY2" fmla="*/ 0 h 5358752"/>
              <a:gd name="connsiteX3" fmla="*/ 6225001 w 6225001"/>
              <a:gd name="connsiteY3" fmla="*/ 4224299 h 5358752"/>
              <a:gd name="connsiteX4" fmla="*/ 3850 w 6225001"/>
              <a:gd name="connsiteY4" fmla="*/ 5358752 h 5358752"/>
              <a:gd name="connsiteX0" fmla="*/ 3850 w 6230428"/>
              <a:gd name="connsiteY0" fmla="*/ 5358752 h 5358752"/>
              <a:gd name="connsiteX1" fmla="*/ 851 w 6230428"/>
              <a:gd name="connsiteY1" fmla="*/ 1012345 h 5358752"/>
              <a:gd name="connsiteX2" fmla="*/ 5496179 w 6230428"/>
              <a:gd name="connsiteY2" fmla="*/ 0 h 5358752"/>
              <a:gd name="connsiteX3" fmla="*/ 6230428 w 6230428"/>
              <a:gd name="connsiteY3" fmla="*/ 4229780 h 5358752"/>
              <a:gd name="connsiteX4" fmla="*/ 3850 w 6230428"/>
              <a:gd name="connsiteY4" fmla="*/ 5358752 h 5358752"/>
              <a:gd name="connsiteX0" fmla="*/ 3850 w 6230428"/>
              <a:gd name="connsiteY0" fmla="*/ 5361493 h 5361493"/>
              <a:gd name="connsiteX1" fmla="*/ 851 w 6230428"/>
              <a:gd name="connsiteY1" fmla="*/ 1015086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1493 h 5361493"/>
              <a:gd name="connsiteX1" fmla="*/ 851 w 6230428"/>
              <a:gd name="connsiteY1" fmla="*/ 1009607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4233 h 5364233"/>
              <a:gd name="connsiteX1" fmla="*/ 851 w 6230428"/>
              <a:gd name="connsiteY1" fmla="*/ 1009607 h 5364233"/>
              <a:gd name="connsiteX2" fmla="*/ 5501605 w 6230428"/>
              <a:gd name="connsiteY2" fmla="*/ 0 h 5364233"/>
              <a:gd name="connsiteX3" fmla="*/ 6230428 w 6230428"/>
              <a:gd name="connsiteY3" fmla="*/ 4232521 h 5364233"/>
              <a:gd name="connsiteX4" fmla="*/ 3850 w 6230428"/>
              <a:gd name="connsiteY4" fmla="*/ 5364233 h 5364233"/>
              <a:gd name="connsiteX0" fmla="*/ 1366 w 6230657"/>
              <a:gd name="connsiteY0" fmla="*/ 5366973 h 5366973"/>
              <a:gd name="connsiteX1" fmla="*/ 1080 w 6230657"/>
              <a:gd name="connsiteY1" fmla="*/ 1009607 h 5366973"/>
              <a:gd name="connsiteX2" fmla="*/ 5501834 w 6230657"/>
              <a:gd name="connsiteY2" fmla="*/ 0 h 5366973"/>
              <a:gd name="connsiteX3" fmla="*/ 6230657 w 6230657"/>
              <a:gd name="connsiteY3" fmla="*/ 4232521 h 5366973"/>
              <a:gd name="connsiteX4" fmla="*/ 1366 w 6230657"/>
              <a:gd name="connsiteY4" fmla="*/ 5366973 h 5366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0657" h="5366973">
                <a:moveTo>
                  <a:pt x="1366" y="5366973"/>
                </a:moveTo>
                <a:cubicBezTo>
                  <a:pt x="5219" y="3567836"/>
                  <a:pt x="-2773" y="2808744"/>
                  <a:pt x="1080" y="1009607"/>
                </a:cubicBezTo>
                <a:lnTo>
                  <a:pt x="5501834" y="0"/>
                </a:lnTo>
                <a:lnTo>
                  <a:pt x="6230657" y="4232521"/>
                </a:lnTo>
                <a:lnTo>
                  <a:pt x="1366" y="5366973"/>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840000">
            <a:off x="7262451" y="2726139"/>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45" name="Text Placeholder 44">
            <a:extLst>
              <a:ext uri="{FF2B5EF4-FFF2-40B4-BE49-F238E27FC236}">
                <a16:creationId xmlns:a16="http://schemas.microsoft.com/office/drawing/2014/main" id="{01A16A82-6F5C-4DAC-A624-CA3711A1B027}"/>
              </a:ext>
            </a:extLst>
          </p:cNvPr>
          <p:cNvSpPr>
            <a:spLocks noGrp="1"/>
          </p:cNvSpPr>
          <p:nvPr>
            <p:ph type="body" sz="quarter" idx="16" hasCustomPrompt="1"/>
          </p:nvPr>
        </p:nvSpPr>
        <p:spPr>
          <a:xfrm rot="720000">
            <a:off x="9571721" y="580664"/>
            <a:ext cx="1391775" cy="858837"/>
          </a:xfrm>
        </p:spPr>
        <p:txBody>
          <a:bodyPr>
            <a:normAutofit/>
          </a:bodyPr>
          <a:lstStyle>
            <a:lvl1pPr marL="0" indent="0" algn="ctr">
              <a:buNone/>
              <a:defRPr sz="2600" b="1">
                <a:solidFill>
                  <a:schemeClr val="bg1"/>
                </a:solidFill>
              </a:defRPr>
            </a:lvl1pPr>
          </a:lstStyle>
          <a:p>
            <a:pPr lvl="0"/>
            <a:r>
              <a:rPr lang="en-US" noProof="0"/>
              <a:t>MONTH</a:t>
            </a:r>
            <a:br>
              <a:rPr lang="en-US" noProof="0"/>
            </a:br>
            <a:r>
              <a:rPr lang="en-US" noProof="0"/>
              <a:t>20XX</a:t>
            </a:r>
          </a:p>
        </p:txBody>
      </p:sp>
    </p:spTree>
    <p:extLst>
      <p:ext uri="{BB962C8B-B14F-4D97-AF65-F5344CB8AC3E}">
        <p14:creationId xmlns:p14="http://schemas.microsoft.com/office/powerpoint/2010/main" val="3771749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with Image">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6" name="Picture Placeholder 15">
            <a:extLst>
              <a:ext uri="{FF2B5EF4-FFF2-40B4-BE49-F238E27FC236}">
                <a16:creationId xmlns:a16="http://schemas.microsoft.com/office/drawing/2014/main" id="{18500C30-FF27-4A5C-AA4F-B1D5C57A0F7F}"/>
              </a:ext>
            </a:extLst>
          </p:cNvPr>
          <p:cNvSpPr>
            <a:spLocks noGrp="1"/>
          </p:cNvSpPr>
          <p:nvPr>
            <p:ph type="pic" sz="quarter" idx="13"/>
          </p:nvPr>
        </p:nvSpPr>
        <p:spPr>
          <a:xfrm>
            <a:off x="3314240" y="793217"/>
            <a:ext cx="8877760" cy="6064783"/>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3652046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Layout 1">
    <p:spTree>
      <p:nvGrpSpPr>
        <p:cNvPr id="1" name=""/>
        <p:cNvGrpSpPr/>
        <p:nvPr/>
      </p:nvGrpSpPr>
      <p:grpSpPr>
        <a:xfrm>
          <a:off x="0" y="0"/>
          <a:ext cx="0" cy="0"/>
          <a:chOff x="0" y="0"/>
          <a:chExt cx="0" cy="0"/>
        </a:xfrm>
      </p:grpSpPr>
      <p:grpSp>
        <p:nvGrpSpPr>
          <p:cNvPr id="7" name="Graphic 16">
            <a:extLst>
              <a:ext uri="{FF2B5EF4-FFF2-40B4-BE49-F238E27FC236}">
                <a16:creationId xmlns:a16="http://schemas.microsoft.com/office/drawing/2014/main" id="{AD638337-297E-49B3-AE0F-B36EC9D01661}"/>
              </a:ext>
            </a:extLst>
          </p:cNvPr>
          <p:cNvGrpSpPr/>
          <p:nvPr userDrawn="1"/>
        </p:nvGrpSpPr>
        <p:grpSpPr>
          <a:xfrm>
            <a:off x="10962579" y="5678327"/>
            <a:ext cx="1234800" cy="1051200"/>
            <a:chOff x="5626893" y="3026568"/>
            <a:chExt cx="937260" cy="800760"/>
          </a:xfrm>
        </p:grpSpPr>
        <p:sp>
          <p:nvSpPr>
            <p:cNvPr id="8" name="Freeform: Shape 7">
              <a:extLst>
                <a:ext uri="{FF2B5EF4-FFF2-40B4-BE49-F238E27FC236}">
                  <a16:creationId xmlns:a16="http://schemas.microsoft.com/office/drawing/2014/main" id="{2FA8DCE5-120B-4D39-B899-95EBEC388DEA}"/>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53F4B5D3-A813-434A-B7AA-8FEE19B9CF16}"/>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B6DFBA5C-859C-4C16-8ECF-9FCA37E77DD4}"/>
              </a:ext>
            </a:extLst>
          </p:cNvPr>
          <p:cNvSpPr>
            <a:spLocks noGrp="1"/>
          </p:cNvSpPr>
          <p:nvPr>
            <p:ph type="body" idx="1" hasCustomPrompt="1"/>
          </p:nvPr>
        </p:nvSpPr>
        <p:spPr>
          <a:xfrm>
            <a:off x="748030" y="2442380"/>
            <a:ext cx="3913632" cy="804672"/>
          </a:xfrm>
          <a:gradFill>
            <a:gsLst>
              <a:gs pos="0">
                <a:schemeClr val="tx2"/>
              </a:gs>
              <a:gs pos="100000">
                <a:schemeClr val="tx1"/>
              </a:gs>
            </a:gsLst>
            <a:lin ang="10800000" scaled="1"/>
          </a:gradFill>
        </p:spPr>
        <p:txBody>
          <a:bodyPr lIns="144000" tIns="72000" bIns="72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4" name="Date Placeholder 3">
            <a:extLst>
              <a:ext uri="{FF2B5EF4-FFF2-40B4-BE49-F238E27FC236}">
                <a16:creationId xmlns:a16="http://schemas.microsoft.com/office/drawing/2014/main" id="{4DBF8466-F90A-4774-B172-0061F1A7985F}"/>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7BC76C28-113A-459C-BD12-125E112B10B7}"/>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6D51ADD0-1305-43DD-A03D-2FE3B5D0EB62}"/>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74E08599-4D6A-4CDA-9228-3DBD31E1E64D}"/>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548D0821-4E36-47CF-A7AC-8FB339F5F24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F708432B-D626-47BC-8C1E-E5F2ADCDCE43}"/>
              </a:ext>
            </a:extLst>
          </p:cNvPr>
          <p:cNvSpPr>
            <a:spLocks noGrp="1"/>
          </p:cNvSpPr>
          <p:nvPr>
            <p:ph type="title" hasCustomPrompt="1"/>
          </p:nvPr>
        </p:nvSpPr>
        <p:spPr>
          <a:xfrm rot="-360000">
            <a:off x="846111" y="974881"/>
            <a:ext cx="3933620" cy="734415"/>
          </a:xfrm>
        </p:spPr>
        <p:txBody>
          <a:bodyPr anchor="b">
            <a:normAutofit/>
          </a:bodyPr>
          <a:lstStyle>
            <a:lvl1pPr>
              <a:defRPr sz="4000">
                <a:solidFill>
                  <a:schemeClr val="bg1"/>
                </a:solidFill>
              </a:defRPr>
            </a:lvl1pPr>
          </a:lstStyle>
          <a:p>
            <a:r>
              <a:rPr lang="en-US" noProof="0"/>
              <a:t>Text Layout 1</a:t>
            </a:r>
          </a:p>
        </p:txBody>
      </p:sp>
      <p:sp>
        <p:nvSpPr>
          <p:cNvPr id="17" name="Text Placeholder 16">
            <a:extLst>
              <a:ext uri="{FF2B5EF4-FFF2-40B4-BE49-F238E27FC236}">
                <a16:creationId xmlns:a16="http://schemas.microsoft.com/office/drawing/2014/main" id="{B8041375-FFF3-48A5-8985-52AD4D496A62}"/>
              </a:ext>
            </a:extLst>
          </p:cNvPr>
          <p:cNvSpPr>
            <a:spLocks noGrp="1"/>
          </p:cNvSpPr>
          <p:nvPr>
            <p:ph type="body" sz="quarter" idx="13"/>
          </p:nvPr>
        </p:nvSpPr>
        <p:spPr>
          <a:xfrm>
            <a:off x="808990" y="3392622"/>
            <a:ext cx="3913188" cy="2249488"/>
          </a:xfrm>
        </p:spPr>
        <p:txBody>
          <a:bodyPr>
            <a:normAutofit/>
          </a:bodyPr>
          <a:lstStyle>
            <a:lvl1pPr marL="180000" indent="-180000">
              <a:spcBef>
                <a:spcPts val="600"/>
              </a:spcBef>
              <a:buClr>
                <a:schemeClr val="accent2"/>
              </a:buClr>
              <a:defRPr sz="1600" b="0">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grpSp>
        <p:nvGrpSpPr>
          <p:cNvPr id="19" name="Graphic 17">
            <a:extLst>
              <a:ext uri="{FF2B5EF4-FFF2-40B4-BE49-F238E27FC236}">
                <a16:creationId xmlns:a16="http://schemas.microsoft.com/office/drawing/2014/main" id="{1CF7F5A7-666B-4C97-8F1C-0930361F612E}"/>
              </a:ext>
            </a:extLst>
          </p:cNvPr>
          <p:cNvGrpSpPr/>
          <p:nvPr/>
        </p:nvGrpSpPr>
        <p:grpSpPr>
          <a:xfrm>
            <a:off x="5530724" y="0"/>
            <a:ext cx="6340653" cy="6429600"/>
            <a:chOff x="5530724" y="0"/>
            <a:chExt cx="6340653" cy="6429600"/>
          </a:xfrm>
        </p:grpSpPr>
        <p:sp>
          <p:nvSpPr>
            <p:cNvPr id="20" name="Freeform: Shape 19">
              <a:extLst>
                <a:ext uri="{FF2B5EF4-FFF2-40B4-BE49-F238E27FC236}">
                  <a16:creationId xmlns:a16="http://schemas.microsoft.com/office/drawing/2014/main" id="{E7BC95EC-0C9A-48BD-BC1E-AF1C1DA9C02C}"/>
                </a:ext>
              </a:extLst>
            </p:cNvPr>
            <p:cNvSpPr/>
            <p:nvPr/>
          </p:nvSpPr>
          <p:spPr>
            <a:xfrm>
              <a:off x="5518024" y="-12700"/>
              <a:ext cx="2287209" cy="5565543"/>
            </a:xfrm>
            <a:custGeom>
              <a:avLst/>
              <a:gdLst>
                <a:gd name="connsiteX0" fmla="*/ 1132162 w 2287209"/>
                <a:gd name="connsiteY0" fmla="*/ 5560454 h 5565543"/>
                <a:gd name="connsiteX1" fmla="*/ 2283391 w 2287209"/>
                <a:gd name="connsiteY1" fmla="*/ 12700 h 5565543"/>
                <a:gd name="connsiteX2" fmla="*/ 552736 w 2287209"/>
                <a:gd name="connsiteY2" fmla="*/ 12700 h 5565543"/>
                <a:gd name="connsiteX3" fmla="*/ 12700 w 2287209"/>
                <a:gd name="connsiteY3" fmla="*/ 5359688 h 5565543"/>
                <a:gd name="connsiteX4" fmla="*/ 1132162 w 2287209"/>
                <a:gd name="connsiteY4" fmla="*/ 5560454 h 5565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7209" h="5565543">
                  <a:moveTo>
                    <a:pt x="1132162" y="5560454"/>
                  </a:moveTo>
                  <a:lnTo>
                    <a:pt x="2283391" y="12700"/>
                  </a:lnTo>
                  <a:lnTo>
                    <a:pt x="552736" y="12700"/>
                  </a:lnTo>
                  <a:cubicBezTo>
                    <a:pt x="569255" y="560360"/>
                    <a:pt x="573067" y="2477804"/>
                    <a:pt x="12700" y="5359688"/>
                  </a:cubicBezTo>
                  <a:cubicBezTo>
                    <a:pt x="363406" y="5395267"/>
                    <a:pt x="1132162" y="5560454"/>
                    <a:pt x="1132162" y="5560454"/>
                  </a:cubicBezTo>
                  <a:close/>
                </a:path>
              </a:pathLst>
            </a:custGeom>
            <a:gradFill flip="none" rotWithShape="1">
              <a:gsLst>
                <a:gs pos="3000">
                  <a:schemeClr val="accent5">
                    <a:alpha val="6000"/>
                  </a:schemeClr>
                </a:gs>
                <a:gs pos="100000">
                  <a:schemeClr val="accent5">
                    <a:alpha val="50000"/>
                  </a:schemeClr>
                </a:gs>
              </a:gsLst>
              <a:lin ang="5880000" scaled="0"/>
              <a:tileRect/>
            </a:gradFill>
            <a:ln w="12694" cap="flat">
              <a:noFill/>
              <a:prstDash val="solid"/>
              <a:miter/>
            </a:ln>
          </p:spPr>
          <p:txBody>
            <a:bodyPr rtlCol="0" anchor="ctr"/>
            <a:lstStyle/>
            <a:p>
              <a:endParaRPr lang="en-US" noProof="0" dirty="0"/>
            </a:p>
          </p:txBody>
        </p:sp>
        <p:sp>
          <p:nvSpPr>
            <p:cNvPr id="21" name="Freeform: Shape 20">
              <a:extLst>
                <a:ext uri="{FF2B5EF4-FFF2-40B4-BE49-F238E27FC236}">
                  <a16:creationId xmlns:a16="http://schemas.microsoft.com/office/drawing/2014/main" id="{DF5F80F8-FA23-4496-B401-E10D70AC21A8}"/>
                </a:ext>
              </a:extLst>
            </p:cNvPr>
            <p:cNvSpPr/>
            <p:nvPr/>
          </p:nvSpPr>
          <p:spPr>
            <a:xfrm>
              <a:off x="5537084" y="-12700"/>
              <a:ext cx="6340653" cy="6455013"/>
            </a:xfrm>
            <a:custGeom>
              <a:avLst/>
              <a:gdLst>
                <a:gd name="connsiteX0" fmla="*/ 5080140 w 6340653"/>
                <a:gd name="connsiteY0" fmla="*/ 6446112 h 6455013"/>
                <a:gd name="connsiteX1" fmla="*/ 6334294 w 6340653"/>
                <a:gd name="connsiteY1" fmla="*/ 545112 h 6455013"/>
                <a:gd name="connsiteX2" fmla="*/ 3831070 w 6340653"/>
                <a:gd name="connsiteY2" fmla="*/ 12700 h 6455013"/>
                <a:gd name="connsiteX3" fmla="*/ 1151222 w 6340653"/>
                <a:gd name="connsiteY3" fmla="*/ 12700 h 6455013"/>
                <a:gd name="connsiteX4" fmla="*/ 12700 w 6340653"/>
                <a:gd name="connsiteY4" fmla="*/ 5369854 h 64550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0653" h="6455013">
                  <a:moveTo>
                    <a:pt x="5080140" y="6446112"/>
                  </a:moveTo>
                  <a:lnTo>
                    <a:pt x="6334294" y="545112"/>
                  </a:lnTo>
                  <a:lnTo>
                    <a:pt x="3831070" y="12700"/>
                  </a:lnTo>
                  <a:lnTo>
                    <a:pt x="1151222" y="12700"/>
                  </a:lnTo>
                  <a:lnTo>
                    <a:pt x="12700" y="5369854"/>
                  </a:lnTo>
                  <a:close/>
                </a:path>
              </a:pathLst>
            </a:custGeom>
            <a:gradFill>
              <a:gsLst>
                <a:gs pos="3000">
                  <a:schemeClr val="accent5"/>
                </a:gs>
                <a:gs pos="100000">
                  <a:schemeClr val="bg2"/>
                </a:gs>
              </a:gsLst>
              <a:lin ang="0" scaled="1"/>
            </a:gradFill>
            <a:ln w="12694" cap="flat">
              <a:noFill/>
              <a:prstDash val="solid"/>
              <a:miter/>
            </a:ln>
          </p:spPr>
          <p:txBody>
            <a:bodyPr rtlCol="0" anchor="ctr"/>
            <a:lstStyle/>
            <a:p>
              <a:endParaRPr lang="en-US" noProof="0" dirty="0"/>
            </a:p>
          </p:txBody>
        </p:sp>
        <p:sp>
          <p:nvSpPr>
            <p:cNvPr id="22" name="Freeform: Shape 21">
              <a:extLst>
                <a:ext uri="{FF2B5EF4-FFF2-40B4-BE49-F238E27FC236}">
                  <a16:creationId xmlns:a16="http://schemas.microsoft.com/office/drawing/2014/main" id="{65F2E539-DDA4-47DC-A929-17C7DB4D8C88}"/>
                </a:ext>
              </a:extLst>
            </p:cNvPr>
            <p:cNvSpPr/>
            <p:nvPr/>
          </p:nvSpPr>
          <p:spPr>
            <a:xfrm>
              <a:off x="5830609" y="-12700"/>
              <a:ext cx="5756144" cy="6150052"/>
            </a:xfrm>
            <a:custGeom>
              <a:avLst/>
              <a:gdLst>
                <a:gd name="connsiteX0" fmla="*/ 5715476 w 5756143"/>
                <a:gd name="connsiteY0" fmla="*/ 764938 h 6150052"/>
                <a:gd name="connsiteX1" fmla="*/ 4579496 w 5756143"/>
                <a:gd name="connsiteY1" fmla="*/ 6113197 h 6150052"/>
                <a:gd name="connsiteX2" fmla="*/ 43196 w 5756143"/>
                <a:gd name="connsiteY2" fmla="*/ 5150027 h 6150052"/>
                <a:gd name="connsiteX3" fmla="*/ 1134704 w 5756143"/>
                <a:gd name="connsiteY3" fmla="*/ 12700 h 6150052"/>
                <a:gd name="connsiteX4" fmla="*/ 1109290 w 5756143"/>
                <a:gd name="connsiteY4" fmla="*/ 12700 h 6150052"/>
                <a:gd name="connsiteX5" fmla="*/ 12700 w 5756143"/>
                <a:gd name="connsiteY5" fmla="*/ 5169087 h 6150052"/>
                <a:gd name="connsiteX6" fmla="*/ 4598556 w 5756143"/>
                <a:gd name="connsiteY6" fmla="*/ 6143693 h 6150052"/>
                <a:gd name="connsiteX7" fmla="*/ 5743431 w 5756143"/>
                <a:gd name="connsiteY7" fmla="*/ 757314 h 6150052"/>
                <a:gd name="connsiteX8" fmla="*/ 5745972 w 5756143"/>
                <a:gd name="connsiteY8" fmla="*/ 744607 h 6150052"/>
                <a:gd name="connsiteX9" fmla="*/ 2299910 w 5756143"/>
                <a:gd name="connsiteY9" fmla="*/ 12700 h 6150052"/>
                <a:gd name="connsiteX10" fmla="*/ 2177925 w 5756143"/>
                <a:gd name="connsiteY10" fmla="*/ 12700 h 6150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756143" h="6150052">
                  <a:moveTo>
                    <a:pt x="5715476" y="764938"/>
                  </a:moveTo>
                  <a:lnTo>
                    <a:pt x="4579496" y="6113197"/>
                  </a:lnTo>
                  <a:lnTo>
                    <a:pt x="43196" y="5150027"/>
                  </a:lnTo>
                  <a:lnTo>
                    <a:pt x="1134704" y="12700"/>
                  </a:lnTo>
                  <a:lnTo>
                    <a:pt x="1109290" y="12700"/>
                  </a:lnTo>
                  <a:lnTo>
                    <a:pt x="12700" y="5169087"/>
                  </a:lnTo>
                  <a:lnTo>
                    <a:pt x="4598556" y="6143693"/>
                  </a:lnTo>
                  <a:lnTo>
                    <a:pt x="5743431" y="757314"/>
                  </a:lnTo>
                  <a:lnTo>
                    <a:pt x="5745972" y="744607"/>
                  </a:lnTo>
                  <a:lnTo>
                    <a:pt x="2299910" y="12700"/>
                  </a:lnTo>
                  <a:lnTo>
                    <a:pt x="2177925" y="12700"/>
                  </a:lnTo>
                  <a:close/>
                </a:path>
              </a:pathLst>
            </a:custGeom>
            <a:solidFill>
              <a:schemeClr val="bg1"/>
            </a:solidFill>
            <a:ln w="12694" cap="flat">
              <a:noFill/>
              <a:prstDash val="solid"/>
              <a:miter/>
            </a:ln>
          </p:spPr>
          <p:txBody>
            <a:bodyPr rtlCol="0" anchor="ctr"/>
            <a:lstStyle/>
            <a:p>
              <a:endParaRPr lang="en-US" noProof="0" dirty="0"/>
            </a:p>
          </p:txBody>
        </p:sp>
      </p:grpSp>
      <p:sp>
        <p:nvSpPr>
          <p:cNvPr id="24" name="Picture Placeholder 23">
            <a:extLst>
              <a:ext uri="{FF2B5EF4-FFF2-40B4-BE49-F238E27FC236}">
                <a16:creationId xmlns:a16="http://schemas.microsoft.com/office/drawing/2014/main" id="{76641E2E-882B-485E-AD7C-2BC054BEA520}"/>
              </a:ext>
            </a:extLst>
          </p:cNvPr>
          <p:cNvSpPr>
            <a:spLocks noGrp="1"/>
          </p:cNvSpPr>
          <p:nvPr>
            <p:ph type="pic" sz="quarter" idx="14"/>
          </p:nvPr>
        </p:nvSpPr>
        <p:spPr>
          <a:xfrm rot="720000">
            <a:off x="6384187" y="209524"/>
            <a:ext cx="4647699" cy="5472101"/>
          </a:xfrm>
          <a:custGeom>
            <a:avLst/>
            <a:gdLst>
              <a:gd name="connsiteX0" fmla="*/ 0 w 4643879"/>
              <a:gd name="connsiteY0" fmla="*/ 5462044 h 5462044"/>
              <a:gd name="connsiteX1" fmla="*/ 1160970 w 4643879"/>
              <a:gd name="connsiteY1" fmla="*/ 0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1026146 w 4643879"/>
              <a:gd name="connsiteY2" fmla="*/ 8068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11990 w 4643879"/>
              <a:gd name="connsiteY1" fmla="*/ 13839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4634592 w 4643879"/>
              <a:gd name="connsiteY4" fmla="*/ 5460922 h 5462044"/>
              <a:gd name="connsiteX5" fmla="*/ 0 w 4643879"/>
              <a:gd name="connsiteY5" fmla="*/ 5462044 h 546204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72101 h 5472101"/>
              <a:gd name="connsiteX1" fmla="*/ 8345 w 4647218"/>
              <a:gd name="connsiteY1" fmla="*/ 21518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0 w 4647218"/>
              <a:gd name="connsiteY0" fmla="*/ 5472101 h 5472101"/>
              <a:gd name="connsiteX1" fmla="*/ 5908 w 4647218"/>
              <a:gd name="connsiteY1" fmla="*/ 22456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38412 w 4647699"/>
              <a:gd name="connsiteY4" fmla="*/ 5465839 h 5472101"/>
              <a:gd name="connsiteX5" fmla="*/ 481 w 4647699"/>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43537 w 4647699"/>
              <a:gd name="connsiteY4" fmla="*/ 5464749 h 5472101"/>
              <a:gd name="connsiteX5" fmla="*/ 481 w 4647699"/>
              <a:gd name="connsiteY5" fmla="*/ 5472101 h 5472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47699" h="5472101">
                <a:moveTo>
                  <a:pt x="481" y="5472101"/>
                </a:moveTo>
                <a:cubicBezTo>
                  <a:pt x="4478" y="3656033"/>
                  <a:pt x="-2747" y="2037289"/>
                  <a:pt x="1250" y="221221"/>
                </a:cubicBezTo>
                <a:lnTo>
                  <a:pt x="1049359" y="0"/>
                </a:lnTo>
                <a:lnTo>
                  <a:pt x="4647699" y="4917"/>
                </a:lnTo>
                <a:cubicBezTo>
                  <a:pt x="4644603" y="1825224"/>
                  <a:pt x="4646633" y="3644442"/>
                  <a:pt x="4643537" y="5464749"/>
                </a:cubicBezTo>
                <a:lnTo>
                  <a:pt x="481" y="5472101"/>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Tree>
    <p:extLst>
      <p:ext uri="{BB962C8B-B14F-4D97-AF65-F5344CB8AC3E}">
        <p14:creationId xmlns:p14="http://schemas.microsoft.com/office/powerpoint/2010/main" val="2658144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Layout 2">
    <p:spTree>
      <p:nvGrpSpPr>
        <p:cNvPr id="1" name=""/>
        <p:cNvGrpSpPr/>
        <p:nvPr/>
      </p:nvGrpSpPr>
      <p:grpSpPr>
        <a:xfrm>
          <a:off x="0" y="0"/>
          <a:ext cx="0" cy="0"/>
          <a:chOff x="0" y="0"/>
          <a:chExt cx="0" cy="0"/>
        </a:xfrm>
      </p:grpSpPr>
      <p:grpSp>
        <p:nvGrpSpPr>
          <p:cNvPr id="8" name="Graphic 16">
            <a:extLst>
              <a:ext uri="{FF2B5EF4-FFF2-40B4-BE49-F238E27FC236}">
                <a16:creationId xmlns:a16="http://schemas.microsoft.com/office/drawing/2014/main" id="{AD4D64B1-E729-4A4C-8FF7-134EACCE9ED5}"/>
              </a:ext>
            </a:extLst>
          </p:cNvPr>
          <p:cNvGrpSpPr/>
          <p:nvPr userDrawn="1"/>
        </p:nvGrpSpPr>
        <p:grpSpPr>
          <a:xfrm>
            <a:off x="10962579" y="5678327"/>
            <a:ext cx="1234800" cy="1051200"/>
            <a:chOff x="5626893" y="3026568"/>
            <a:chExt cx="937260" cy="800760"/>
          </a:xfrm>
        </p:grpSpPr>
        <p:sp>
          <p:nvSpPr>
            <p:cNvPr id="9" name="Freeform: Shape 8">
              <a:extLst>
                <a:ext uri="{FF2B5EF4-FFF2-40B4-BE49-F238E27FC236}">
                  <a16:creationId xmlns:a16="http://schemas.microsoft.com/office/drawing/2014/main" id="{57668185-4891-4CEF-B849-B73B1AD90FD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2A3C1BE6-5446-49A0-9C65-D92077D0E911}"/>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5" name="Date Placeholder 4">
            <a:extLst>
              <a:ext uri="{FF2B5EF4-FFF2-40B4-BE49-F238E27FC236}">
                <a16:creationId xmlns:a16="http://schemas.microsoft.com/office/drawing/2014/main" id="{BC7C1B33-ECEC-4E34-B218-27830F70B24F}"/>
              </a:ext>
            </a:extLst>
          </p:cNvPr>
          <p:cNvSpPr>
            <a:spLocks noGrp="1"/>
          </p:cNvSpPr>
          <p:nvPr>
            <p:ph type="dt" sz="half" idx="10"/>
          </p:nvPr>
        </p:nvSpPr>
        <p:spPr/>
        <p:txBody>
          <a:bodyPr/>
          <a:lstStyle/>
          <a:p>
            <a:r>
              <a:rPr lang="en-US" noProof="0" dirty="0"/>
              <a:t>MM.DD.20XX</a:t>
            </a:r>
          </a:p>
        </p:txBody>
      </p:sp>
      <p:sp>
        <p:nvSpPr>
          <p:cNvPr id="6" name="Footer Placeholder 5">
            <a:extLst>
              <a:ext uri="{FF2B5EF4-FFF2-40B4-BE49-F238E27FC236}">
                <a16:creationId xmlns:a16="http://schemas.microsoft.com/office/drawing/2014/main" id="{2D31CE7A-B999-4982-BCDD-EEC4E9A23247}"/>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B6317B1B-B559-4F47-A9AB-834EB93A8563}"/>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13" name="Group 12">
            <a:extLst>
              <a:ext uri="{FF2B5EF4-FFF2-40B4-BE49-F238E27FC236}">
                <a16:creationId xmlns:a16="http://schemas.microsoft.com/office/drawing/2014/main" id="{23F3C396-D7E8-4134-99CB-83AC5015781D}"/>
              </a:ext>
            </a:extLst>
          </p:cNvPr>
          <p:cNvGrpSpPr/>
          <p:nvPr userDrawn="1"/>
        </p:nvGrpSpPr>
        <p:grpSpPr>
          <a:xfrm flipH="1">
            <a:off x="7321677" y="587196"/>
            <a:ext cx="4885313" cy="1632656"/>
            <a:chOff x="-26126" y="587196"/>
            <a:chExt cx="4885313" cy="1632656"/>
          </a:xfrm>
        </p:grpSpPr>
        <p:sp>
          <p:nvSpPr>
            <p:cNvPr id="11" name="Graphic 23">
              <a:extLst>
                <a:ext uri="{FF2B5EF4-FFF2-40B4-BE49-F238E27FC236}">
                  <a16:creationId xmlns:a16="http://schemas.microsoft.com/office/drawing/2014/main" id="{545A4C09-DA17-4F53-9893-7152B53CD712}"/>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2" name="Graphic 6">
              <a:extLst>
                <a:ext uri="{FF2B5EF4-FFF2-40B4-BE49-F238E27FC236}">
                  <a16:creationId xmlns:a16="http://schemas.microsoft.com/office/drawing/2014/main" id="{2D92C53E-EB06-4CBC-A335-BC3156E96896}"/>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sp>
        <p:nvSpPr>
          <p:cNvPr id="16" name="Title 1">
            <a:extLst>
              <a:ext uri="{FF2B5EF4-FFF2-40B4-BE49-F238E27FC236}">
                <a16:creationId xmlns:a16="http://schemas.microsoft.com/office/drawing/2014/main" id="{D3A443B5-C60C-4149-99AA-5309F8B41C14}"/>
              </a:ext>
            </a:extLst>
          </p:cNvPr>
          <p:cNvSpPr>
            <a:spLocks noGrp="1"/>
          </p:cNvSpPr>
          <p:nvPr>
            <p:ph type="title" hasCustomPrompt="1"/>
          </p:nvPr>
        </p:nvSpPr>
        <p:spPr>
          <a:xfrm rot="360000">
            <a:off x="7354844" y="895259"/>
            <a:ext cx="4735459" cy="1012583"/>
          </a:xfrm>
        </p:spPr>
        <p:txBody>
          <a:bodyPr/>
          <a:lstStyle>
            <a:lvl1pPr algn="ctr">
              <a:defRPr>
                <a:solidFill>
                  <a:schemeClr val="bg1"/>
                </a:solidFill>
              </a:defRPr>
            </a:lvl1pPr>
          </a:lstStyle>
          <a:p>
            <a:r>
              <a:rPr lang="en-US" noProof="0"/>
              <a:t>Text Layout 2</a:t>
            </a:r>
          </a:p>
        </p:txBody>
      </p:sp>
      <p:sp>
        <p:nvSpPr>
          <p:cNvPr id="17" name="Text Placeholder 2">
            <a:extLst>
              <a:ext uri="{FF2B5EF4-FFF2-40B4-BE49-F238E27FC236}">
                <a16:creationId xmlns:a16="http://schemas.microsoft.com/office/drawing/2014/main" id="{D901BA76-252C-47D8-A48A-ECBA799BFCC3}"/>
              </a:ext>
            </a:extLst>
          </p:cNvPr>
          <p:cNvSpPr>
            <a:spLocks noGrp="1"/>
          </p:cNvSpPr>
          <p:nvPr>
            <p:ph type="body" idx="1" hasCustomPrompt="1"/>
          </p:nvPr>
        </p:nvSpPr>
        <p:spPr>
          <a:xfrm>
            <a:off x="6879053" y="2442380"/>
            <a:ext cx="3913632" cy="804672"/>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8" name="Text Placeholder 16">
            <a:extLst>
              <a:ext uri="{FF2B5EF4-FFF2-40B4-BE49-F238E27FC236}">
                <a16:creationId xmlns:a16="http://schemas.microsoft.com/office/drawing/2014/main" id="{9D30E37C-4282-4FD1-9238-5F541F189EC3}"/>
              </a:ext>
            </a:extLst>
          </p:cNvPr>
          <p:cNvSpPr>
            <a:spLocks noGrp="1"/>
          </p:cNvSpPr>
          <p:nvPr>
            <p:ph type="body" sz="quarter" idx="13"/>
          </p:nvPr>
        </p:nvSpPr>
        <p:spPr>
          <a:xfrm>
            <a:off x="6932841" y="3401290"/>
            <a:ext cx="4347933" cy="693295"/>
          </a:xfrm>
        </p:spPr>
        <p:txBody>
          <a:bodyPr>
            <a:normAutofit/>
          </a:bodyPr>
          <a:lstStyle>
            <a:lvl1pPr marL="0" indent="0">
              <a:spcBef>
                <a:spcPts val="600"/>
              </a:spcBef>
              <a:buClr>
                <a:schemeClr val="accent2"/>
              </a:buClr>
              <a:buNone/>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sp>
        <p:nvSpPr>
          <p:cNvPr id="20" name="Text Placeholder 16">
            <a:extLst>
              <a:ext uri="{FF2B5EF4-FFF2-40B4-BE49-F238E27FC236}">
                <a16:creationId xmlns:a16="http://schemas.microsoft.com/office/drawing/2014/main" id="{2B21A588-9CF1-4122-959A-D1A3DA672BDA}"/>
              </a:ext>
            </a:extLst>
          </p:cNvPr>
          <p:cNvSpPr>
            <a:spLocks noGrp="1"/>
          </p:cNvSpPr>
          <p:nvPr>
            <p:ph type="body" sz="quarter" idx="14"/>
          </p:nvPr>
        </p:nvSpPr>
        <p:spPr>
          <a:xfrm>
            <a:off x="6932841" y="4200309"/>
            <a:ext cx="4347933" cy="1408743"/>
          </a:xfrm>
        </p:spPr>
        <p:txBody>
          <a:bodyPr>
            <a:normAutofit/>
          </a:bodyPr>
          <a:lstStyle>
            <a:lvl1pPr marL="180000" indent="-180000">
              <a:spcBef>
                <a:spcPts val="600"/>
              </a:spcBef>
              <a:buClr>
                <a:schemeClr val="accent2"/>
              </a:buClr>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grpSp>
        <p:nvGrpSpPr>
          <p:cNvPr id="22" name="Graphic 20">
            <a:extLst>
              <a:ext uri="{FF2B5EF4-FFF2-40B4-BE49-F238E27FC236}">
                <a16:creationId xmlns:a16="http://schemas.microsoft.com/office/drawing/2014/main" id="{15D5C0A2-3C70-442D-AAF6-E16ADACDBF4F}"/>
              </a:ext>
            </a:extLst>
          </p:cNvPr>
          <p:cNvGrpSpPr/>
          <p:nvPr/>
        </p:nvGrpSpPr>
        <p:grpSpPr>
          <a:xfrm>
            <a:off x="-12667" y="-12667"/>
            <a:ext cx="6418971" cy="6160919"/>
            <a:chOff x="-12667" y="-12667"/>
            <a:chExt cx="6418971" cy="6160919"/>
          </a:xfrm>
        </p:grpSpPr>
        <p:sp>
          <p:nvSpPr>
            <p:cNvPr id="23" name="Freeform: Shape 22">
              <a:extLst>
                <a:ext uri="{FF2B5EF4-FFF2-40B4-BE49-F238E27FC236}">
                  <a16:creationId xmlns:a16="http://schemas.microsoft.com/office/drawing/2014/main" id="{DBA690C0-CF33-41CB-B76C-FC462F39BB66}"/>
                </a:ext>
              </a:extLst>
            </p:cNvPr>
            <p:cNvSpPr/>
            <p:nvPr/>
          </p:nvSpPr>
          <p:spPr>
            <a:xfrm>
              <a:off x="0" y="4388743"/>
              <a:ext cx="6396137" cy="1759509"/>
            </a:xfrm>
            <a:custGeom>
              <a:avLst/>
              <a:gdLst>
                <a:gd name="connsiteX0" fmla="*/ 6346644 w 6418971"/>
                <a:gd name="connsiteY0" fmla="*/ 12667 h 1776000"/>
                <a:gd name="connsiteX1" fmla="*/ 12667 w 6418971"/>
                <a:gd name="connsiteY1" fmla="*/ 456667 h 1776000"/>
                <a:gd name="connsiteX2" fmla="*/ 12667 w 6418971"/>
                <a:gd name="connsiteY2" fmla="*/ 1772176 h 1776000"/>
                <a:gd name="connsiteX3" fmla="*/ 6408804 w 6418971"/>
                <a:gd name="connsiteY3" fmla="*/ 909547 h 1776000"/>
                <a:gd name="connsiteX4" fmla="*/ 6346644 w 6418971"/>
                <a:gd name="connsiteY4" fmla="*/ 12667 h 1776000"/>
                <a:gd name="connsiteX0" fmla="*/ 6333977 w 6396137"/>
                <a:gd name="connsiteY0" fmla="*/ 0 h 1759509"/>
                <a:gd name="connsiteX1" fmla="*/ 0 w 6396137"/>
                <a:gd name="connsiteY1" fmla="*/ 444000 h 1759509"/>
                <a:gd name="connsiteX2" fmla="*/ 0 w 6396137"/>
                <a:gd name="connsiteY2" fmla="*/ 1759509 h 1759509"/>
                <a:gd name="connsiteX3" fmla="*/ 6396137 w 6396137"/>
                <a:gd name="connsiteY3" fmla="*/ 834832 h 1759509"/>
                <a:gd name="connsiteX4" fmla="*/ 6333977 w 6396137"/>
                <a:gd name="connsiteY4" fmla="*/ 0 h 17595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96137" h="1759509">
                  <a:moveTo>
                    <a:pt x="6333977" y="0"/>
                  </a:moveTo>
                  <a:lnTo>
                    <a:pt x="0" y="444000"/>
                  </a:lnTo>
                  <a:lnTo>
                    <a:pt x="0" y="1759509"/>
                  </a:lnTo>
                  <a:cubicBezTo>
                    <a:pt x="1074480" y="1438560"/>
                    <a:pt x="3085166" y="949003"/>
                    <a:pt x="6396137" y="834832"/>
                  </a:cubicBezTo>
                  <a:cubicBezTo>
                    <a:pt x="6369497" y="303301"/>
                    <a:pt x="6333977" y="0"/>
                    <a:pt x="6333977" y="0"/>
                  </a:cubicBezTo>
                  <a:close/>
                </a:path>
              </a:pathLst>
            </a:custGeom>
            <a:gradFill>
              <a:gsLst>
                <a:gs pos="0">
                  <a:schemeClr val="accent5">
                    <a:alpha val="50000"/>
                  </a:schemeClr>
                </a:gs>
                <a:gs pos="100000">
                  <a:schemeClr val="accent5">
                    <a:alpha val="6000"/>
                  </a:schemeClr>
                </a:gs>
              </a:gsLst>
              <a:lin ang="10800000" scaled="1"/>
            </a:gradFill>
            <a:ln w="12681" cap="flat">
              <a:noFill/>
              <a:prstDash val="solid"/>
              <a:miter/>
            </a:ln>
          </p:spPr>
          <p:txBody>
            <a:bodyPr rtlCol="0" anchor="ctr"/>
            <a:lstStyle/>
            <a:p>
              <a:endParaRPr lang="en-US" noProof="0" dirty="0"/>
            </a:p>
          </p:txBody>
        </p:sp>
        <p:sp>
          <p:nvSpPr>
            <p:cNvPr id="24" name="Freeform: Shape 23">
              <a:extLst>
                <a:ext uri="{FF2B5EF4-FFF2-40B4-BE49-F238E27FC236}">
                  <a16:creationId xmlns:a16="http://schemas.microsoft.com/office/drawing/2014/main" id="{36D855DB-2DC5-479D-94A0-542899B6911B}"/>
                </a:ext>
              </a:extLst>
            </p:cNvPr>
            <p:cNvSpPr/>
            <p:nvPr/>
          </p:nvSpPr>
          <p:spPr>
            <a:xfrm>
              <a:off x="-12667" y="-12667"/>
              <a:ext cx="6418971" cy="5683200"/>
            </a:xfrm>
            <a:custGeom>
              <a:avLst/>
              <a:gdLst>
                <a:gd name="connsiteX0" fmla="*/ 12667 w 6418971"/>
                <a:gd name="connsiteY0" fmla="*/ 5681913 h 5683200"/>
                <a:gd name="connsiteX1" fmla="*/ 6408804 w 6418971"/>
                <a:gd name="connsiteY1" fmla="*/ 5234107 h 5683200"/>
                <a:gd name="connsiteX2" fmla="*/ 6043456 w 6418971"/>
                <a:gd name="connsiteY2" fmla="*/ 12667 h 5683200"/>
                <a:gd name="connsiteX3" fmla="*/ 12667 w 6418971"/>
                <a:gd name="connsiteY3" fmla="*/ 12667 h 5683200"/>
              </a:gdLst>
              <a:ahLst/>
              <a:cxnLst>
                <a:cxn ang="0">
                  <a:pos x="connsiteX0" y="connsiteY0"/>
                </a:cxn>
                <a:cxn ang="0">
                  <a:pos x="connsiteX1" y="connsiteY1"/>
                </a:cxn>
                <a:cxn ang="0">
                  <a:pos x="connsiteX2" y="connsiteY2"/>
                </a:cxn>
                <a:cxn ang="0">
                  <a:pos x="connsiteX3" y="connsiteY3"/>
                </a:cxn>
              </a:cxnLst>
              <a:rect l="l" t="t" r="r" b="b"/>
              <a:pathLst>
                <a:path w="6418971" h="5683200">
                  <a:moveTo>
                    <a:pt x="12667" y="5681913"/>
                  </a:moveTo>
                  <a:lnTo>
                    <a:pt x="6408804" y="5234107"/>
                  </a:lnTo>
                  <a:lnTo>
                    <a:pt x="6043456" y="12667"/>
                  </a:lnTo>
                  <a:lnTo>
                    <a:pt x="12667" y="12667"/>
                  </a:lnTo>
                  <a:close/>
                </a:path>
              </a:pathLst>
            </a:custGeom>
            <a:gradFill>
              <a:gsLst>
                <a:gs pos="0">
                  <a:schemeClr val="accent5"/>
                </a:gs>
                <a:gs pos="100000">
                  <a:schemeClr val="bg2"/>
                </a:gs>
              </a:gsLst>
              <a:lin ang="840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C2DADFD8-5DEE-449A-A576-39F98BB2A88B}"/>
                </a:ext>
              </a:extLst>
            </p:cNvPr>
            <p:cNvSpPr/>
            <p:nvPr/>
          </p:nvSpPr>
          <p:spPr>
            <a:xfrm>
              <a:off x="-12667" y="-12667"/>
              <a:ext cx="6114514" cy="5404114"/>
            </a:xfrm>
            <a:custGeom>
              <a:avLst/>
              <a:gdLst>
                <a:gd name="connsiteX0" fmla="*/ 6080244 w 6114514"/>
                <a:gd name="connsiteY0" fmla="*/ 4942336 h 5404114"/>
                <a:gd name="connsiteX1" fmla="*/ 12667 w 6114514"/>
                <a:gd name="connsiteY1" fmla="*/ 5367307 h 5404114"/>
                <a:gd name="connsiteX2" fmla="*/ 12667 w 6114514"/>
                <a:gd name="connsiteY2" fmla="*/ 5392679 h 5404114"/>
                <a:gd name="connsiteX3" fmla="*/ 6095467 w 6114514"/>
                <a:gd name="connsiteY3" fmla="*/ 4966439 h 5404114"/>
                <a:gd name="connsiteX4" fmla="*/ 6108153 w 6114514"/>
                <a:gd name="connsiteY4" fmla="*/ 4966439 h 5404114"/>
                <a:gd name="connsiteX5" fmla="*/ 5761833 w 6114514"/>
                <a:gd name="connsiteY5" fmla="*/ 12667 h 5404114"/>
                <a:gd name="connsiteX6" fmla="*/ 5736462 w 6114514"/>
                <a:gd name="connsiteY6" fmla="*/ 12667 h 5404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14514" h="5404114">
                  <a:moveTo>
                    <a:pt x="6080244" y="4942336"/>
                  </a:moveTo>
                  <a:lnTo>
                    <a:pt x="12667" y="5367307"/>
                  </a:lnTo>
                  <a:lnTo>
                    <a:pt x="12667" y="5392679"/>
                  </a:lnTo>
                  <a:lnTo>
                    <a:pt x="6095467" y="4966439"/>
                  </a:lnTo>
                  <a:lnTo>
                    <a:pt x="6108153" y="4966439"/>
                  </a:lnTo>
                  <a:lnTo>
                    <a:pt x="5761833" y="12667"/>
                  </a:lnTo>
                  <a:lnTo>
                    <a:pt x="5736462" y="12667"/>
                  </a:lnTo>
                  <a:close/>
                </a:path>
              </a:pathLst>
            </a:custGeom>
            <a:solidFill>
              <a:schemeClr val="bg1"/>
            </a:solidFill>
            <a:ln w="12681" cap="flat">
              <a:noFill/>
              <a:prstDash val="solid"/>
              <a:miter/>
            </a:ln>
          </p:spPr>
          <p:txBody>
            <a:bodyPr rtlCol="0" anchor="ctr"/>
            <a:lstStyle/>
            <a:p>
              <a:endParaRPr lang="en-US" noProof="0" dirty="0"/>
            </a:p>
          </p:txBody>
        </p:sp>
      </p:grpSp>
      <p:sp>
        <p:nvSpPr>
          <p:cNvPr id="27" name="Picture Placeholder 26">
            <a:extLst>
              <a:ext uri="{FF2B5EF4-FFF2-40B4-BE49-F238E27FC236}">
                <a16:creationId xmlns:a16="http://schemas.microsoft.com/office/drawing/2014/main" id="{BBA8375B-3CE5-468D-91DF-8151963A9531}"/>
              </a:ext>
            </a:extLst>
          </p:cNvPr>
          <p:cNvSpPr>
            <a:spLocks noGrp="1"/>
          </p:cNvSpPr>
          <p:nvPr>
            <p:ph type="pic" sz="quarter" idx="15"/>
          </p:nvPr>
        </p:nvSpPr>
        <p:spPr>
          <a:xfrm>
            <a:off x="-694" y="0"/>
            <a:ext cx="6065966" cy="5355825"/>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65966" h="5408602">
                <a:moveTo>
                  <a:pt x="693" y="5408602"/>
                </a:moveTo>
                <a:cubicBezTo>
                  <a:pt x="4546" y="3609465"/>
                  <a:pt x="-2683" y="1799137"/>
                  <a:pt x="1170" y="0"/>
                </a:cubicBezTo>
                <a:lnTo>
                  <a:pt x="5725098" y="841"/>
                </a:lnTo>
                <a:lnTo>
                  <a:pt x="6065966" y="4979386"/>
                </a:lnTo>
                <a:lnTo>
                  <a:pt x="693" y="5408602"/>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Tree>
    <p:extLst>
      <p:ext uri="{BB962C8B-B14F-4D97-AF65-F5344CB8AC3E}">
        <p14:creationId xmlns:p14="http://schemas.microsoft.com/office/powerpoint/2010/main" val="42142481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with Subtitle">
    <p:spTree>
      <p:nvGrpSpPr>
        <p:cNvPr id="1" name=""/>
        <p:cNvGrpSpPr/>
        <p:nvPr/>
      </p:nvGrpSpPr>
      <p:grpSpPr>
        <a:xfrm>
          <a:off x="0" y="0"/>
          <a:ext cx="0" cy="0"/>
          <a:chOff x="0" y="0"/>
          <a:chExt cx="0" cy="0"/>
        </a:xfrm>
      </p:grpSpPr>
      <p:grpSp>
        <p:nvGrpSpPr>
          <p:cNvPr id="18" name="Graphic 16">
            <a:extLst>
              <a:ext uri="{FF2B5EF4-FFF2-40B4-BE49-F238E27FC236}">
                <a16:creationId xmlns:a16="http://schemas.microsoft.com/office/drawing/2014/main" id="{6E486D59-536F-433A-BA1F-E5D8171D28EE}"/>
              </a:ext>
            </a:extLst>
          </p:cNvPr>
          <p:cNvGrpSpPr/>
          <p:nvPr userDrawn="1"/>
        </p:nvGrpSpPr>
        <p:grpSpPr>
          <a:xfrm>
            <a:off x="10962579" y="5678327"/>
            <a:ext cx="1234800" cy="1051200"/>
            <a:chOff x="5626893" y="3026568"/>
            <a:chExt cx="937260" cy="800760"/>
          </a:xfrm>
        </p:grpSpPr>
        <p:sp>
          <p:nvSpPr>
            <p:cNvPr id="19" name="Freeform: Shape 18">
              <a:extLst>
                <a:ext uri="{FF2B5EF4-FFF2-40B4-BE49-F238E27FC236}">
                  <a16:creationId xmlns:a16="http://schemas.microsoft.com/office/drawing/2014/main" id="{A58001F8-106A-42FB-834D-9A42C409CE0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20" name="Freeform: Shape 19">
              <a:extLst>
                <a:ext uri="{FF2B5EF4-FFF2-40B4-BE49-F238E27FC236}">
                  <a16:creationId xmlns:a16="http://schemas.microsoft.com/office/drawing/2014/main" id="{12C44DFF-8C15-44EB-9668-D72BDBCAC7EB}"/>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69CEAA8A-68C1-422B-827F-B9BB0A5DBA9F}"/>
              </a:ext>
            </a:extLst>
          </p:cNvPr>
          <p:cNvSpPr>
            <a:spLocks noGrp="1"/>
          </p:cNvSpPr>
          <p:nvPr>
            <p:ph type="body" idx="1" hasCustomPrompt="1"/>
          </p:nvPr>
        </p:nvSpPr>
        <p:spPr>
          <a:xfrm>
            <a:off x="1032739" y="2647949"/>
            <a:ext cx="459360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4" name="Content Placeholder 3">
            <a:extLst>
              <a:ext uri="{FF2B5EF4-FFF2-40B4-BE49-F238E27FC236}">
                <a16:creationId xmlns:a16="http://schemas.microsoft.com/office/drawing/2014/main" id="{C7EF9F20-7EC3-4301-8D75-2F88B498A5B5}"/>
              </a:ext>
            </a:extLst>
          </p:cNvPr>
          <p:cNvSpPr>
            <a:spLocks noGrp="1"/>
          </p:cNvSpPr>
          <p:nvPr>
            <p:ph sz="half" idx="2"/>
          </p:nvPr>
        </p:nvSpPr>
        <p:spPr>
          <a:xfrm>
            <a:off x="1030139" y="3248025"/>
            <a:ext cx="4573338"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Edit Master text styles</a:t>
            </a:r>
          </a:p>
          <a:p>
            <a:pPr lvl="1"/>
            <a:r>
              <a:rPr lang="en-US" noProof="0"/>
              <a:t>Second level</a:t>
            </a:r>
          </a:p>
        </p:txBody>
      </p:sp>
      <p:sp>
        <p:nvSpPr>
          <p:cNvPr id="8" name="Footer Placeholder 7">
            <a:extLst>
              <a:ext uri="{FF2B5EF4-FFF2-40B4-BE49-F238E27FC236}">
                <a16:creationId xmlns:a16="http://schemas.microsoft.com/office/drawing/2014/main" id="{701F359F-D118-4F66-A9AB-3A95DC285386}"/>
              </a:ext>
            </a:extLst>
          </p:cNvPr>
          <p:cNvSpPr>
            <a:spLocks noGrp="1"/>
          </p:cNvSpPr>
          <p:nvPr>
            <p:ph type="ftr" sz="quarter" idx="11"/>
          </p:nvPr>
        </p:nvSpPr>
        <p:spPr/>
        <p:txBody>
          <a:bodyPr/>
          <a:lstStyle/>
          <a:p>
            <a:r>
              <a:rPr lang="en-US" noProof="0" dirty="0"/>
              <a:t>ADD A FOOTER</a:t>
            </a:r>
          </a:p>
        </p:txBody>
      </p:sp>
      <p:sp>
        <p:nvSpPr>
          <p:cNvPr id="9" name="Slide Number Placeholder 8">
            <a:extLst>
              <a:ext uri="{FF2B5EF4-FFF2-40B4-BE49-F238E27FC236}">
                <a16:creationId xmlns:a16="http://schemas.microsoft.com/office/drawing/2014/main" id="{068CC05F-AFDC-44E7-8014-867EBAC64F3F}"/>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69BE7BF4-3069-409E-BFA9-64375BC3D04B}"/>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F3C766CD-B979-4D7C-8A2C-417E79767E3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D10447CE-8352-418F-9BA9-B6C2160B9376}"/>
              </a:ext>
            </a:extLst>
          </p:cNvPr>
          <p:cNvSpPr>
            <a:spLocks noGrp="1"/>
          </p:cNvSpPr>
          <p:nvPr>
            <p:ph type="title" hasCustomPrompt="1"/>
          </p:nvPr>
        </p:nvSpPr>
        <p:spPr>
          <a:xfrm rot="-360000">
            <a:off x="830561" y="849316"/>
            <a:ext cx="3923299" cy="1042492"/>
          </a:xfrm>
        </p:spPr>
        <p:txBody>
          <a:bodyPr/>
          <a:lstStyle>
            <a:lvl1pPr>
              <a:defRPr>
                <a:solidFill>
                  <a:schemeClr val="bg1"/>
                </a:solidFill>
              </a:defRPr>
            </a:lvl1pPr>
          </a:lstStyle>
          <a:p>
            <a:r>
              <a:rPr lang="en-US" noProof="0"/>
              <a:t>Comparison</a:t>
            </a:r>
          </a:p>
        </p:txBody>
      </p:sp>
      <p:sp>
        <p:nvSpPr>
          <p:cNvPr id="15" name="Text Placeholder 2">
            <a:extLst>
              <a:ext uri="{FF2B5EF4-FFF2-40B4-BE49-F238E27FC236}">
                <a16:creationId xmlns:a16="http://schemas.microsoft.com/office/drawing/2014/main" id="{D440566B-A9B8-43D7-AF31-EC51D5850D00}"/>
              </a:ext>
            </a:extLst>
          </p:cNvPr>
          <p:cNvSpPr>
            <a:spLocks noGrp="1"/>
          </p:cNvSpPr>
          <p:nvPr>
            <p:ph type="body" idx="13" hasCustomPrompt="1"/>
          </p:nvPr>
        </p:nvSpPr>
        <p:spPr>
          <a:xfrm>
            <a:off x="6207364" y="2647949"/>
            <a:ext cx="507601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16" name="Content Placeholder 3">
            <a:extLst>
              <a:ext uri="{FF2B5EF4-FFF2-40B4-BE49-F238E27FC236}">
                <a16:creationId xmlns:a16="http://schemas.microsoft.com/office/drawing/2014/main" id="{159211AA-05DE-48A1-97CC-3BE597E71490}"/>
              </a:ext>
            </a:extLst>
          </p:cNvPr>
          <p:cNvSpPr>
            <a:spLocks noGrp="1"/>
          </p:cNvSpPr>
          <p:nvPr>
            <p:ph sz="half" idx="14"/>
          </p:nvPr>
        </p:nvSpPr>
        <p:spPr>
          <a:xfrm>
            <a:off x="6207363" y="3248025"/>
            <a:ext cx="5073411"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Edit Master text styles</a:t>
            </a:r>
          </a:p>
          <a:p>
            <a:pPr lvl="1"/>
            <a:r>
              <a:rPr lang="en-US" noProof="0"/>
              <a:t>Second level</a:t>
            </a:r>
          </a:p>
        </p:txBody>
      </p:sp>
      <p:sp>
        <p:nvSpPr>
          <p:cNvPr id="17" name="Text Placeholder 2">
            <a:extLst>
              <a:ext uri="{FF2B5EF4-FFF2-40B4-BE49-F238E27FC236}">
                <a16:creationId xmlns:a16="http://schemas.microsoft.com/office/drawing/2014/main" id="{79FCC9E8-58D0-4280-842F-285B2710BA14}"/>
              </a:ext>
            </a:extLst>
          </p:cNvPr>
          <p:cNvSpPr>
            <a:spLocks noGrp="1"/>
          </p:cNvSpPr>
          <p:nvPr>
            <p:ph type="body" idx="15" hasCustomPrompt="1"/>
          </p:nvPr>
        </p:nvSpPr>
        <p:spPr>
          <a:xfrm>
            <a:off x="5676900" y="1374622"/>
            <a:ext cx="5202936" cy="1115568"/>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2" name="Freeform: Shape 21">
            <a:extLst>
              <a:ext uri="{FF2B5EF4-FFF2-40B4-BE49-F238E27FC236}">
                <a16:creationId xmlns:a16="http://schemas.microsoft.com/office/drawing/2014/main" id="{0313A844-31D3-4D0D-8043-C498865AF65B}"/>
              </a:ext>
            </a:extLst>
          </p:cNvPr>
          <p:cNvSpPr/>
          <p:nvPr/>
        </p:nvSpPr>
        <p:spPr>
          <a:xfrm>
            <a:off x="4200902"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23" name="Freeform: Shape 22">
            <a:extLst>
              <a:ext uri="{FF2B5EF4-FFF2-40B4-BE49-F238E27FC236}">
                <a16:creationId xmlns:a16="http://schemas.microsoft.com/office/drawing/2014/main" id="{8948DAA4-D083-418A-B253-F1F56A7613B3}"/>
              </a:ext>
            </a:extLst>
          </p:cNvPr>
          <p:cNvSpPr/>
          <p:nvPr/>
        </p:nvSpPr>
        <p:spPr>
          <a:xfrm>
            <a:off x="4406705"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51458" t="10702" r="5240" b="-85592"/>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3538970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Chart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2755778"/>
            <a:ext cx="2724912" cy="2267712"/>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3" name="Chart Placeholder 21">
            <a:extLst>
              <a:ext uri="{FF2B5EF4-FFF2-40B4-BE49-F238E27FC236}">
                <a16:creationId xmlns:a16="http://schemas.microsoft.com/office/drawing/2014/main" id="{DD959D31-8095-4F0E-8AA3-33ABE262D130}"/>
              </a:ext>
            </a:extLst>
          </p:cNvPr>
          <p:cNvSpPr>
            <a:spLocks noGrp="1"/>
          </p:cNvSpPr>
          <p:nvPr>
            <p:ph type="chart" sz="quarter" idx="14"/>
          </p:nvPr>
        </p:nvSpPr>
        <p:spPr>
          <a:xfrm>
            <a:off x="5159375" y="1347788"/>
            <a:ext cx="6121400" cy="4090987"/>
          </a:xfrm>
        </p:spPr>
        <p:txBody>
          <a:bodyPr anchor="ctr" anchorCtr="0">
            <a:normAutofit/>
          </a:bodyPr>
          <a:lstStyle>
            <a:lvl1pPr marL="0" indent="0" algn="ctr">
              <a:buNone/>
              <a:defRPr sz="1400"/>
            </a:lvl1pPr>
          </a:lstStyle>
          <a:p>
            <a:r>
              <a:rPr lang="en-US" noProof="0"/>
              <a:t>Click icon to add chart</a:t>
            </a:r>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9798445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able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Table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3314576"/>
            <a:ext cx="3200400" cy="1700784"/>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5" name="Table Placeholder 14">
            <a:extLst>
              <a:ext uri="{FF2B5EF4-FFF2-40B4-BE49-F238E27FC236}">
                <a16:creationId xmlns:a16="http://schemas.microsoft.com/office/drawing/2014/main" id="{7658F6E5-229A-4857-8140-782AA94211B5}"/>
              </a:ext>
            </a:extLst>
          </p:cNvPr>
          <p:cNvSpPr>
            <a:spLocks noGrp="1"/>
          </p:cNvSpPr>
          <p:nvPr>
            <p:ph type="tbl" sz="quarter" idx="13"/>
          </p:nvPr>
        </p:nvSpPr>
        <p:spPr>
          <a:xfrm>
            <a:off x="5159375" y="1347788"/>
            <a:ext cx="6121400" cy="4090987"/>
          </a:xfrm>
        </p:spPr>
        <p:txBody>
          <a:bodyPr anchor="ctr" anchorCtr="0">
            <a:normAutofit/>
          </a:bodyPr>
          <a:lstStyle>
            <a:lvl1pPr marL="0" indent="0" algn="ctr">
              <a:buNone/>
              <a:defRPr sz="1400"/>
            </a:lvl1pPr>
          </a:lstStyle>
          <a:p>
            <a:r>
              <a:rPr lang="en-US" noProof="0"/>
              <a:t>Click icon to add table</a:t>
            </a:r>
            <a:endParaRPr lang="en-US" noProof="0" dirty="0"/>
          </a:p>
        </p:txBody>
      </p:sp>
      <p:sp>
        <p:nvSpPr>
          <p:cNvPr id="17" name="Freeform: Shape 16">
            <a:extLst>
              <a:ext uri="{FF2B5EF4-FFF2-40B4-BE49-F238E27FC236}">
                <a16:creationId xmlns:a16="http://schemas.microsoft.com/office/drawing/2014/main" id="{9FB4E85B-0FE6-4367-8B3F-4F3B5621BF3B}"/>
              </a:ext>
            </a:extLst>
          </p:cNvPr>
          <p:cNvSpPr/>
          <p:nvPr/>
        </p:nvSpPr>
        <p:spPr>
          <a:xfrm>
            <a:off x="2641930"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6AC08F80-E4EE-498F-927C-7F97FBA89C96}"/>
              </a:ext>
            </a:extLst>
          </p:cNvPr>
          <p:cNvSpPr/>
          <p:nvPr/>
        </p:nvSpPr>
        <p:spPr>
          <a:xfrm>
            <a:off x="2847733"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76814" t="10702" r="6336" b="-114608"/>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42005686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grpSp>
        <p:nvGrpSpPr>
          <p:cNvPr id="6" name="Graphic 16">
            <a:extLst>
              <a:ext uri="{FF2B5EF4-FFF2-40B4-BE49-F238E27FC236}">
                <a16:creationId xmlns:a16="http://schemas.microsoft.com/office/drawing/2014/main" id="{A6C11E25-2AF0-4EBF-905C-81BDCFB5E4C8}"/>
              </a:ext>
            </a:extLst>
          </p:cNvPr>
          <p:cNvGrpSpPr/>
          <p:nvPr userDrawn="1"/>
        </p:nvGrpSpPr>
        <p:grpSpPr>
          <a:xfrm>
            <a:off x="10962579" y="5678327"/>
            <a:ext cx="1234800" cy="1051200"/>
            <a:chOff x="5626893" y="3026568"/>
            <a:chExt cx="937260" cy="800760"/>
          </a:xfrm>
        </p:grpSpPr>
        <p:sp>
          <p:nvSpPr>
            <p:cNvPr id="7" name="Freeform: Shape 6">
              <a:extLst>
                <a:ext uri="{FF2B5EF4-FFF2-40B4-BE49-F238E27FC236}">
                  <a16:creationId xmlns:a16="http://schemas.microsoft.com/office/drawing/2014/main" id="{9D892266-5EB4-4DE9-BB23-F21047C71611}"/>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8" name="Freeform: Shape 7">
              <a:extLst>
                <a:ext uri="{FF2B5EF4-FFF2-40B4-BE49-F238E27FC236}">
                  <a16:creationId xmlns:a16="http://schemas.microsoft.com/office/drawing/2014/main" id="{ADD8BBD5-9B7C-4CF3-9606-41DC9C0151B9}"/>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Footer Placeholder 2">
            <a:extLst>
              <a:ext uri="{FF2B5EF4-FFF2-40B4-BE49-F238E27FC236}">
                <a16:creationId xmlns:a16="http://schemas.microsoft.com/office/drawing/2014/main" id="{4C97017C-1C1C-4B7D-A1F6-792FC58C89C0}"/>
              </a:ext>
            </a:extLst>
          </p:cNvPr>
          <p:cNvSpPr>
            <a:spLocks noGrp="1"/>
          </p:cNvSpPr>
          <p:nvPr>
            <p:ph type="ftr" sz="quarter" idx="11"/>
          </p:nvPr>
        </p:nvSpPr>
        <p:spPr/>
        <p:txBody>
          <a:bodyPr/>
          <a:lstStyle/>
          <a:p>
            <a:r>
              <a:rPr lang="en-US" noProof="0" dirty="0"/>
              <a:t>ADD A FOOTER</a:t>
            </a:r>
          </a:p>
        </p:txBody>
      </p:sp>
      <p:sp>
        <p:nvSpPr>
          <p:cNvPr id="4" name="Slide Number Placeholder 3">
            <a:extLst>
              <a:ext uri="{FF2B5EF4-FFF2-40B4-BE49-F238E27FC236}">
                <a16:creationId xmlns:a16="http://schemas.microsoft.com/office/drawing/2014/main" id="{1247CDBA-2DF6-4122-86A8-F7C1A644467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9" name="Graphic 4">
            <a:extLst>
              <a:ext uri="{FF2B5EF4-FFF2-40B4-BE49-F238E27FC236}">
                <a16:creationId xmlns:a16="http://schemas.microsoft.com/office/drawing/2014/main" id="{EA075FD4-B92A-4706-AF9F-516E4D97661A}"/>
              </a:ext>
            </a:extLst>
          </p:cNvPr>
          <p:cNvGrpSpPr/>
          <p:nvPr/>
        </p:nvGrpSpPr>
        <p:grpSpPr>
          <a:xfrm>
            <a:off x="3101009" y="-12694"/>
            <a:ext cx="9094808" cy="5689901"/>
            <a:chOff x="227974" y="-12694"/>
            <a:chExt cx="11967843" cy="5689901"/>
          </a:xfrm>
        </p:grpSpPr>
        <p:sp>
          <p:nvSpPr>
            <p:cNvPr id="10" name="Freeform: Shape 9">
              <a:extLst>
                <a:ext uri="{FF2B5EF4-FFF2-40B4-BE49-F238E27FC236}">
                  <a16:creationId xmlns:a16="http://schemas.microsoft.com/office/drawing/2014/main" id="{CC47232B-AA36-4054-91B9-8A58B1EB5A7C}"/>
                </a:ext>
              </a:extLst>
            </p:cNvPr>
            <p:cNvSpPr/>
            <p:nvPr/>
          </p:nvSpPr>
          <p:spPr>
            <a:xfrm>
              <a:off x="227974" y="-12694"/>
              <a:ext cx="2146414" cy="5677200"/>
            </a:xfrm>
            <a:custGeom>
              <a:avLst/>
              <a:gdLst>
                <a:gd name="connsiteX0" fmla="*/ 1684102 w 2146413"/>
                <a:gd name="connsiteY0" fmla="*/ 12694 h 5677200"/>
                <a:gd name="connsiteX1" fmla="*/ 12694 w 2146413"/>
                <a:gd name="connsiteY1" fmla="*/ 508020 h 5677200"/>
                <a:gd name="connsiteX2" fmla="*/ 1184966 w 2146413"/>
                <a:gd name="connsiteY2" fmla="*/ 5677194 h 5677200"/>
                <a:gd name="connsiteX3" fmla="*/ 2136246 w 2146413"/>
                <a:gd name="connsiteY3" fmla="*/ 5494304 h 5677200"/>
                <a:gd name="connsiteX4" fmla="*/ 1945736 w 2146413"/>
                <a:gd name="connsiteY4" fmla="*/ 12694 h 5677200"/>
                <a:gd name="connsiteX5" fmla="*/ 1684102 w 2146413"/>
                <a:gd name="connsiteY5" fmla="*/ 12694 h 567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46413" h="5677200">
                  <a:moveTo>
                    <a:pt x="1684102" y="12694"/>
                  </a:moveTo>
                  <a:cubicBezTo>
                    <a:pt x="1158295" y="151131"/>
                    <a:pt x="12694" y="508020"/>
                    <a:pt x="12694" y="508020"/>
                  </a:cubicBezTo>
                  <a:cubicBezTo>
                    <a:pt x="12694" y="508020"/>
                    <a:pt x="764574" y="1905094"/>
                    <a:pt x="1184966" y="5677194"/>
                  </a:cubicBezTo>
                  <a:cubicBezTo>
                    <a:pt x="1404688" y="5606070"/>
                    <a:pt x="2136246" y="5494304"/>
                    <a:pt x="2136246" y="5494304"/>
                  </a:cubicBezTo>
                  <a:cubicBezTo>
                    <a:pt x="2136246" y="5494304"/>
                    <a:pt x="1963517" y="568983"/>
                    <a:pt x="1945736" y="12694"/>
                  </a:cubicBezTo>
                  <a:lnTo>
                    <a:pt x="1684102" y="12694"/>
                  </a:lnTo>
                  <a:close/>
                </a:path>
              </a:pathLst>
            </a:custGeom>
            <a:gradFill>
              <a:gsLst>
                <a:gs pos="0">
                  <a:schemeClr val="accent5">
                    <a:alpha val="5000"/>
                  </a:schemeClr>
                </a:gs>
                <a:gs pos="100000">
                  <a:schemeClr val="accent5"/>
                </a:gs>
              </a:gsLst>
              <a:lin ang="360000" scaled="0"/>
            </a:gradFill>
            <a:ln w="12693"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A10FD2C3-F226-42E6-A01E-50BAFB037D89}"/>
                </a:ext>
              </a:extLst>
            </p:cNvPr>
            <p:cNvSpPr/>
            <p:nvPr/>
          </p:nvSpPr>
          <p:spPr>
            <a:xfrm>
              <a:off x="866818" y="-12694"/>
              <a:ext cx="11328999" cy="5689901"/>
            </a:xfrm>
            <a:custGeom>
              <a:avLst/>
              <a:gdLst>
                <a:gd name="connsiteX0" fmla="*/ 11322642 w 11328999"/>
                <a:gd name="connsiteY0" fmla="*/ 4653519 h 5689900"/>
                <a:gd name="connsiteX1" fmla="*/ 11322642 w 11328999"/>
                <a:gd name="connsiteY1" fmla="*/ 12694 h 5689900"/>
                <a:gd name="connsiteX2" fmla="*/ 12694 w 11328999"/>
                <a:gd name="connsiteY2" fmla="*/ 12694 h 5689900"/>
                <a:gd name="connsiteX3" fmla="*/ 560093 w 11328999"/>
                <a:gd name="connsiteY3" fmla="*/ 5689894 h 5689900"/>
              </a:gdLst>
              <a:ahLst/>
              <a:cxnLst>
                <a:cxn ang="0">
                  <a:pos x="connsiteX0" y="connsiteY0"/>
                </a:cxn>
                <a:cxn ang="0">
                  <a:pos x="connsiteX1" y="connsiteY1"/>
                </a:cxn>
                <a:cxn ang="0">
                  <a:pos x="connsiteX2" y="connsiteY2"/>
                </a:cxn>
                <a:cxn ang="0">
                  <a:pos x="connsiteX3" y="connsiteY3"/>
                </a:cxn>
              </a:cxnLst>
              <a:rect l="l" t="t" r="r" b="b"/>
              <a:pathLst>
                <a:path w="11328999" h="5689900">
                  <a:moveTo>
                    <a:pt x="11322642" y="4653519"/>
                  </a:moveTo>
                  <a:lnTo>
                    <a:pt x="11322642" y="12694"/>
                  </a:lnTo>
                  <a:lnTo>
                    <a:pt x="12694" y="12694"/>
                  </a:lnTo>
                  <a:lnTo>
                    <a:pt x="560093" y="5689894"/>
                  </a:lnTo>
                  <a:close/>
                </a:path>
              </a:pathLst>
            </a:custGeom>
            <a:gradFill>
              <a:gsLst>
                <a:gs pos="0">
                  <a:schemeClr val="accent5"/>
                </a:gs>
                <a:gs pos="100000">
                  <a:schemeClr val="bg2"/>
                </a:gs>
              </a:gsLst>
              <a:lin ang="360000" scaled="0"/>
            </a:gradFill>
            <a:ln w="12693"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D326E1C1-191D-4CBC-9151-C6FB8AFCA679}"/>
                </a:ext>
              </a:extLst>
            </p:cNvPr>
            <p:cNvSpPr/>
            <p:nvPr/>
          </p:nvSpPr>
          <p:spPr>
            <a:xfrm>
              <a:off x="1152583" y="-12694"/>
              <a:ext cx="11036884" cy="5410486"/>
            </a:xfrm>
            <a:custGeom>
              <a:avLst/>
              <a:gdLst>
                <a:gd name="connsiteX0" fmla="*/ 11036877 w 11036883"/>
                <a:gd name="connsiteY0" fmla="*/ 4372834 h 5410485"/>
                <a:gd name="connsiteX1" fmla="*/ 555013 w 11036883"/>
                <a:gd name="connsiteY1" fmla="*/ 5382538 h 5410485"/>
                <a:gd name="connsiteX2" fmla="*/ 38095 w 11036883"/>
                <a:gd name="connsiteY2" fmla="*/ 12694 h 5410485"/>
                <a:gd name="connsiteX3" fmla="*/ 12694 w 11036883"/>
                <a:gd name="connsiteY3" fmla="*/ 12694 h 5410485"/>
                <a:gd name="connsiteX4" fmla="*/ 530881 w 11036883"/>
                <a:gd name="connsiteY4" fmla="*/ 5396509 h 5410485"/>
                <a:gd name="connsiteX5" fmla="*/ 532151 w 11036883"/>
                <a:gd name="connsiteY5" fmla="*/ 5409209 h 5410485"/>
                <a:gd name="connsiteX6" fmla="*/ 11036877 w 11036883"/>
                <a:gd name="connsiteY6" fmla="*/ 4398236 h 5410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36883" h="5410485">
                  <a:moveTo>
                    <a:pt x="11036877" y="4372834"/>
                  </a:moveTo>
                  <a:lnTo>
                    <a:pt x="555013" y="5382538"/>
                  </a:lnTo>
                  <a:lnTo>
                    <a:pt x="38095" y="12694"/>
                  </a:lnTo>
                  <a:lnTo>
                    <a:pt x="12694" y="12694"/>
                  </a:lnTo>
                  <a:lnTo>
                    <a:pt x="530881" y="5396509"/>
                  </a:lnTo>
                  <a:lnTo>
                    <a:pt x="532151" y="5409209"/>
                  </a:lnTo>
                  <a:lnTo>
                    <a:pt x="11036877" y="4398236"/>
                  </a:lnTo>
                  <a:close/>
                </a:path>
              </a:pathLst>
            </a:custGeom>
            <a:solidFill>
              <a:schemeClr val="bg1"/>
            </a:solidFill>
            <a:ln w="12693" cap="flat">
              <a:noFill/>
              <a:prstDash val="solid"/>
              <a:miter/>
            </a:ln>
          </p:spPr>
          <p:txBody>
            <a:bodyPr rtlCol="0" anchor="ctr"/>
            <a:lstStyle/>
            <a:p>
              <a:endParaRPr lang="en-US" noProof="0" dirty="0"/>
            </a:p>
          </p:txBody>
        </p:sp>
      </p:grpSp>
      <p:sp>
        <p:nvSpPr>
          <p:cNvPr id="16" name="Text Placeholder 3">
            <a:extLst>
              <a:ext uri="{FF2B5EF4-FFF2-40B4-BE49-F238E27FC236}">
                <a16:creationId xmlns:a16="http://schemas.microsoft.com/office/drawing/2014/main" id="{768D53E4-BBD0-4F2E-B5E9-1CDB627A84B6}"/>
              </a:ext>
            </a:extLst>
          </p:cNvPr>
          <p:cNvSpPr>
            <a:spLocks noGrp="1"/>
          </p:cNvSpPr>
          <p:nvPr>
            <p:ph type="body" sz="half" idx="2" hasCustomPrompt="1"/>
          </p:nvPr>
        </p:nvSpPr>
        <p:spPr>
          <a:xfrm>
            <a:off x="494969" y="2282951"/>
            <a:ext cx="3055579" cy="3402714"/>
          </a:xfrm>
          <a:gradFill>
            <a:gsLst>
              <a:gs pos="0">
                <a:schemeClr val="tx2"/>
              </a:gs>
              <a:gs pos="100000">
                <a:schemeClr val="tx1"/>
              </a:gs>
            </a:gsLst>
            <a:lin ang="10800000" scaled="1"/>
          </a:gradFill>
        </p:spPr>
        <p:txBody>
          <a:bodyPr vert="horz" lIns="144000" tIns="108000" rIns="108000" bIns="108000" rtlCol="0" anchor="ctr" anchorCtr="0">
            <a:normAutofit/>
          </a:bodyPr>
          <a:lstStyle>
            <a:lvl1pPr marL="0" indent="0" algn="l">
              <a:buFont typeface="Arial" panose="020B0604020202020204" pitchFamily="34" charset="0"/>
              <a:buNone/>
              <a:defRPr lang="en-US" sz="2000" b="1">
                <a:solidFill>
                  <a:schemeClr val="bg1"/>
                </a:solidFill>
              </a:defRPr>
            </a:lvl1pPr>
          </a:lstStyle>
          <a:p>
            <a:pPr marL="228600" lvl="0" indent="-228600"/>
            <a:r>
              <a:rPr lang="en-US" noProof="0"/>
              <a:t>EDIT MASTER TEXT STYLES</a:t>
            </a:r>
          </a:p>
        </p:txBody>
      </p:sp>
      <p:sp>
        <p:nvSpPr>
          <p:cNvPr id="20" name="Picture Placeholder 19">
            <a:extLst>
              <a:ext uri="{FF2B5EF4-FFF2-40B4-BE49-F238E27FC236}">
                <a16:creationId xmlns:a16="http://schemas.microsoft.com/office/drawing/2014/main" id="{C9B40841-64AD-4F36-A387-121624847296}"/>
              </a:ext>
            </a:extLst>
          </p:cNvPr>
          <p:cNvSpPr>
            <a:spLocks noGrp="1"/>
          </p:cNvSpPr>
          <p:nvPr>
            <p:ph type="pic" idx="1"/>
          </p:nvPr>
        </p:nvSpPr>
        <p:spPr>
          <a:xfrm>
            <a:off x="3703978" y="1"/>
            <a:ext cx="8495014" cy="5685664"/>
          </a:xfrm>
          <a:custGeom>
            <a:avLst/>
            <a:gdLst>
              <a:gd name="connsiteX0" fmla="*/ 0 w 10973163"/>
              <a:gd name="connsiteY0" fmla="*/ 0 h 5778507"/>
              <a:gd name="connsiteX1" fmla="*/ 10973163 w 10973163"/>
              <a:gd name="connsiteY1" fmla="*/ 0 h 5778507"/>
              <a:gd name="connsiteX2" fmla="*/ 10973163 w 10973163"/>
              <a:gd name="connsiteY2" fmla="*/ 4708234 h 5778507"/>
              <a:gd name="connsiteX3" fmla="*/ 637629 w 10973163"/>
              <a:gd name="connsiteY3" fmla="*/ 5778507 h 5778507"/>
              <a:gd name="connsiteX4" fmla="*/ 513924 w 10973163"/>
              <a:gd name="connsiteY4" fmla="*/ 5778507 h 5778507"/>
              <a:gd name="connsiteX5" fmla="*/ 0 w 10973163"/>
              <a:gd name="connsiteY5" fmla="*/ 11 h 5778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73163" h="5778507">
                <a:moveTo>
                  <a:pt x="0" y="0"/>
                </a:moveTo>
                <a:lnTo>
                  <a:pt x="10973163" y="0"/>
                </a:lnTo>
                <a:lnTo>
                  <a:pt x="10973163" y="4708234"/>
                </a:lnTo>
                <a:lnTo>
                  <a:pt x="637629" y="5778507"/>
                </a:lnTo>
                <a:lnTo>
                  <a:pt x="513924" y="5778507"/>
                </a:lnTo>
                <a:lnTo>
                  <a:pt x="0" y="11"/>
                </a:lnTo>
                <a:close/>
              </a:path>
            </a:pathLst>
          </a:custGeom>
        </p:spPr>
        <p:txBody>
          <a:bodyPr wrap="square" anchor="ctr">
            <a:no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25" name="Title 22">
            <a:extLst>
              <a:ext uri="{FF2B5EF4-FFF2-40B4-BE49-F238E27FC236}">
                <a16:creationId xmlns:a16="http://schemas.microsoft.com/office/drawing/2014/main" id="{A7AAB7EE-08F8-4859-95A3-BAB2909A0A3F}"/>
              </a:ext>
            </a:extLst>
          </p:cNvPr>
          <p:cNvSpPr>
            <a:spLocks noGrp="1"/>
          </p:cNvSpPr>
          <p:nvPr>
            <p:ph type="title" hasCustomPrompt="1"/>
          </p:nvPr>
        </p:nvSpPr>
        <p:spPr>
          <a:xfrm rot="-360000">
            <a:off x="-61166" y="919125"/>
            <a:ext cx="3890555" cy="1091949"/>
          </a:xfrm>
          <a:custGeom>
            <a:avLst/>
            <a:gdLst>
              <a:gd name="connsiteX0" fmla="*/ 0 w 4011780"/>
              <a:gd name="connsiteY0" fmla="*/ 916770 h 916770"/>
              <a:gd name="connsiteX1" fmla="*/ 229193 w 4011780"/>
              <a:gd name="connsiteY1" fmla="*/ 0 h 916770"/>
              <a:gd name="connsiteX2" fmla="*/ 3782588 w 4011780"/>
              <a:gd name="connsiteY2" fmla="*/ 0 h 916770"/>
              <a:gd name="connsiteX3" fmla="*/ 4011780 w 4011780"/>
              <a:gd name="connsiteY3" fmla="*/ 916770 h 916770"/>
              <a:gd name="connsiteX4" fmla="*/ 0 w 4011780"/>
              <a:gd name="connsiteY4" fmla="*/ 916770 h 916770"/>
              <a:gd name="connsiteX0" fmla="*/ 0 w 4187844"/>
              <a:gd name="connsiteY0" fmla="*/ 916770 h 1051526"/>
              <a:gd name="connsiteX1" fmla="*/ 229193 w 4187844"/>
              <a:gd name="connsiteY1" fmla="*/ 0 h 1051526"/>
              <a:gd name="connsiteX2" fmla="*/ 3782588 w 4187844"/>
              <a:gd name="connsiteY2" fmla="*/ 0 h 1051526"/>
              <a:gd name="connsiteX3" fmla="*/ 4187844 w 4187844"/>
              <a:gd name="connsiteY3" fmla="*/ 1051526 h 1051526"/>
              <a:gd name="connsiteX4" fmla="*/ 0 w 4187844"/>
              <a:gd name="connsiteY4" fmla="*/ 916770 h 1051526"/>
              <a:gd name="connsiteX0" fmla="*/ 0 w 4187844"/>
              <a:gd name="connsiteY0" fmla="*/ 939936 h 1074692"/>
              <a:gd name="connsiteX1" fmla="*/ 229193 w 4187844"/>
              <a:gd name="connsiteY1" fmla="*/ 23166 h 1074692"/>
              <a:gd name="connsiteX2" fmla="*/ 4165479 w 4187844"/>
              <a:gd name="connsiteY2" fmla="*/ 0 h 1074692"/>
              <a:gd name="connsiteX3" fmla="*/ 4187844 w 4187844"/>
              <a:gd name="connsiteY3" fmla="*/ 1074692 h 1074692"/>
              <a:gd name="connsiteX4" fmla="*/ 0 w 4187844"/>
              <a:gd name="connsiteY4" fmla="*/ 939936 h 1074692"/>
              <a:gd name="connsiteX0" fmla="*/ 0 w 4860085"/>
              <a:gd name="connsiteY0" fmla="*/ 1101781 h 1101781"/>
              <a:gd name="connsiteX1" fmla="*/ 901434 w 4860085"/>
              <a:gd name="connsiteY1" fmla="*/ 23166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60085"/>
              <a:gd name="connsiteY0" fmla="*/ 1101781 h 1101781"/>
              <a:gd name="connsiteX1" fmla="*/ 84487 w 4860085"/>
              <a:gd name="connsiteY1" fmla="*/ 53552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86832"/>
              <a:gd name="connsiteY0" fmla="*/ 1098969 h 1098969"/>
              <a:gd name="connsiteX1" fmla="*/ 111234 w 4886832"/>
              <a:gd name="connsiteY1" fmla="*/ 53552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86832"/>
              <a:gd name="connsiteY0" fmla="*/ 1098969 h 1098969"/>
              <a:gd name="connsiteX1" fmla="*/ 95749 w 4886832"/>
              <a:gd name="connsiteY1" fmla="*/ 46516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92182"/>
              <a:gd name="connsiteY0" fmla="*/ 1098407 h 1098407"/>
              <a:gd name="connsiteX1" fmla="*/ 101099 w 4892182"/>
              <a:gd name="connsiteY1" fmla="*/ 46516 h 1098407"/>
              <a:gd name="connsiteX2" fmla="*/ 4869817 w 4892182"/>
              <a:gd name="connsiteY2" fmla="*/ 0 h 1098407"/>
              <a:gd name="connsiteX3" fmla="*/ 4892182 w 4892182"/>
              <a:gd name="connsiteY3" fmla="*/ 1074692 h 1098407"/>
              <a:gd name="connsiteX4" fmla="*/ 0 w 4892182"/>
              <a:gd name="connsiteY4" fmla="*/ 1098407 h 1098407"/>
              <a:gd name="connsiteX0" fmla="*/ 5888 w 4898070"/>
              <a:gd name="connsiteY0" fmla="*/ 1098407 h 1098407"/>
              <a:gd name="connsiteX1" fmla="*/ 0 w 4898070"/>
              <a:gd name="connsiteY1" fmla="*/ 35271 h 1098407"/>
              <a:gd name="connsiteX2" fmla="*/ 4875705 w 4898070"/>
              <a:gd name="connsiteY2" fmla="*/ 0 h 1098407"/>
              <a:gd name="connsiteX3" fmla="*/ 4898070 w 4898070"/>
              <a:gd name="connsiteY3" fmla="*/ 1074692 h 1098407"/>
              <a:gd name="connsiteX4" fmla="*/ 5888 w 4898070"/>
              <a:gd name="connsiteY4" fmla="*/ 1098407 h 1098407"/>
              <a:gd name="connsiteX0" fmla="*/ 25 w 5005106"/>
              <a:gd name="connsiteY0" fmla="*/ 1091949 h 1091949"/>
              <a:gd name="connsiteX1" fmla="*/ 107036 w 5005106"/>
              <a:gd name="connsiteY1" fmla="*/ 35271 h 1091949"/>
              <a:gd name="connsiteX2" fmla="*/ 4982741 w 5005106"/>
              <a:gd name="connsiteY2" fmla="*/ 0 h 1091949"/>
              <a:gd name="connsiteX3" fmla="*/ 5005106 w 5005106"/>
              <a:gd name="connsiteY3" fmla="*/ 1074692 h 1091949"/>
              <a:gd name="connsiteX4" fmla="*/ 25 w 5005106"/>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05081" h="1091949">
                <a:moveTo>
                  <a:pt x="0" y="1091949"/>
                </a:moveTo>
                <a:lnTo>
                  <a:pt x="107011" y="35271"/>
                </a:lnTo>
                <a:lnTo>
                  <a:pt x="4982716" y="0"/>
                </a:lnTo>
                <a:lnTo>
                  <a:pt x="5005081" y="1074692"/>
                </a:lnTo>
                <a:lnTo>
                  <a:pt x="0" y="1091949"/>
                </a:lnTo>
                <a:close/>
              </a:path>
            </a:pathLst>
          </a:custGeom>
          <a:gradFill>
            <a:gsLst>
              <a:gs pos="9000">
                <a:schemeClr val="accent1"/>
              </a:gs>
              <a:gs pos="100000">
                <a:schemeClr val="accent2"/>
              </a:gs>
            </a:gsLst>
            <a:lin ang="360000" scaled="0"/>
          </a:gradFill>
          <a:ln>
            <a:solidFill>
              <a:srgbClr val="99B898"/>
            </a:solidFill>
          </a:ln>
        </p:spPr>
        <p:txBody>
          <a:bodyPr lIns="954000"/>
          <a:lstStyle>
            <a:lvl1pPr>
              <a:defRPr>
                <a:solidFill>
                  <a:schemeClr val="bg1"/>
                </a:solidFill>
              </a:defRPr>
            </a:lvl1pPr>
          </a:lstStyle>
          <a:p>
            <a:r>
              <a:rPr lang="en-US" noProof="0"/>
              <a:t>Big Picture</a:t>
            </a:r>
          </a:p>
        </p:txBody>
      </p:sp>
    </p:spTree>
    <p:extLst>
      <p:ext uri="{BB962C8B-B14F-4D97-AF65-F5344CB8AC3E}">
        <p14:creationId xmlns:p14="http://schemas.microsoft.com/office/powerpoint/2010/main" val="36568310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ideo with Caption">
    <p:spTree>
      <p:nvGrpSpPr>
        <p:cNvPr id="1" name=""/>
        <p:cNvGrpSpPr/>
        <p:nvPr/>
      </p:nvGrpSpPr>
      <p:grpSpPr>
        <a:xfrm>
          <a:off x="0" y="0"/>
          <a:ext cx="0" cy="0"/>
          <a:chOff x="0" y="0"/>
          <a:chExt cx="0" cy="0"/>
        </a:xfrm>
      </p:grpSpPr>
      <p:grpSp>
        <p:nvGrpSpPr>
          <p:cNvPr id="9" name="Graphic 16">
            <a:extLst>
              <a:ext uri="{FF2B5EF4-FFF2-40B4-BE49-F238E27FC236}">
                <a16:creationId xmlns:a16="http://schemas.microsoft.com/office/drawing/2014/main" id="{10E52898-F619-494E-9A8E-D3CD0AF8B0E9}"/>
              </a:ext>
            </a:extLst>
          </p:cNvPr>
          <p:cNvGrpSpPr/>
          <p:nvPr userDrawn="1"/>
        </p:nvGrpSpPr>
        <p:grpSpPr>
          <a:xfrm>
            <a:off x="10962579" y="5678327"/>
            <a:ext cx="1234800" cy="1051200"/>
            <a:chOff x="5626893" y="3026568"/>
            <a:chExt cx="937260" cy="800760"/>
          </a:xfrm>
        </p:grpSpPr>
        <p:sp>
          <p:nvSpPr>
            <p:cNvPr id="10" name="Freeform: Shape 9">
              <a:extLst>
                <a:ext uri="{FF2B5EF4-FFF2-40B4-BE49-F238E27FC236}">
                  <a16:creationId xmlns:a16="http://schemas.microsoft.com/office/drawing/2014/main" id="{B07EB11E-BCCF-4D3D-94A5-C5461CC106A2}"/>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60EF36E-DD5E-492D-AD65-5711A7E6D3CD}"/>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CCF02D3A-D463-46FA-BA54-F231414BB71F}"/>
              </a:ext>
            </a:extLst>
          </p:cNvPr>
          <p:cNvSpPr>
            <a:spLocks noGrp="1"/>
          </p:cNvSpPr>
          <p:nvPr>
            <p:ph type="title" hasCustomPrompt="1"/>
          </p:nvPr>
        </p:nvSpPr>
        <p:spPr>
          <a:xfrm>
            <a:off x="4111752" y="5382175"/>
            <a:ext cx="3968496" cy="832104"/>
          </a:xfrm>
          <a:gradFill>
            <a:gsLst>
              <a:gs pos="0">
                <a:schemeClr val="tx2"/>
              </a:gs>
              <a:gs pos="100000">
                <a:schemeClr val="tx1"/>
              </a:gs>
            </a:gsLst>
            <a:lin ang="10800000" scaled="1"/>
          </a:gradFill>
        </p:spPr>
        <p:txBody>
          <a:bodyPr lIns="144000" anchor="ctr" anchorCtr="0">
            <a:normAutofit/>
          </a:bodyPr>
          <a:lstStyle>
            <a:lvl1pPr algn="l">
              <a:defRPr sz="2000" b="1">
                <a:solidFill>
                  <a:schemeClr val="bg1"/>
                </a:solidFill>
                <a:latin typeface="+mn-lt"/>
              </a:defRPr>
            </a:lvl1pPr>
          </a:lstStyle>
          <a:p>
            <a:r>
              <a:rPr lang="en-US" noProof="0"/>
              <a:t>CLICK TO EDIT MASTER TITLE STYLE</a:t>
            </a:r>
          </a:p>
        </p:txBody>
      </p:sp>
      <p:sp>
        <p:nvSpPr>
          <p:cNvPr id="6" name="Footer Placeholder 5">
            <a:extLst>
              <a:ext uri="{FF2B5EF4-FFF2-40B4-BE49-F238E27FC236}">
                <a16:creationId xmlns:a16="http://schemas.microsoft.com/office/drawing/2014/main" id="{0B13FE47-714B-440C-B0F1-CF020E287A09}"/>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1FC9E707-512B-4E7C-A2EE-18CCAB03275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3" name="Media Placeholder 12">
            <a:extLst>
              <a:ext uri="{FF2B5EF4-FFF2-40B4-BE49-F238E27FC236}">
                <a16:creationId xmlns:a16="http://schemas.microsoft.com/office/drawing/2014/main" id="{60B14607-605B-4FF3-A0F5-BB2FCD9460CC}"/>
              </a:ext>
            </a:extLst>
          </p:cNvPr>
          <p:cNvSpPr>
            <a:spLocks noGrp="1"/>
          </p:cNvSpPr>
          <p:nvPr>
            <p:ph type="media" sz="quarter" idx="13"/>
          </p:nvPr>
        </p:nvSpPr>
        <p:spPr>
          <a:xfrm>
            <a:off x="1743456" y="1113044"/>
            <a:ext cx="8705088" cy="4050792"/>
          </a:xfrm>
        </p:spPr>
        <p:txBody>
          <a:bodyPr anchor="ctr" anchorCtr="0">
            <a:normAutofit/>
          </a:bodyPr>
          <a:lstStyle>
            <a:lvl1pPr marL="0" indent="0" algn="ctr">
              <a:buNone/>
              <a:defRPr sz="1400"/>
            </a:lvl1pPr>
          </a:lstStyle>
          <a:p>
            <a:r>
              <a:rPr lang="en-US" noProof="0"/>
              <a:t>Click icon to add media</a:t>
            </a:r>
            <a:endParaRPr lang="en-US" noProof="0" dirty="0"/>
          </a:p>
        </p:txBody>
      </p:sp>
      <p:sp>
        <p:nvSpPr>
          <p:cNvPr id="17" name="Freeform: Shape 16">
            <a:extLst>
              <a:ext uri="{FF2B5EF4-FFF2-40B4-BE49-F238E27FC236}">
                <a16:creationId xmlns:a16="http://schemas.microsoft.com/office/drawing/2014/main" id="{C014D0AB-6E42-4C38-96B3-E4512EF81B12}"/>
              </a:ext>
            </a:extLst>
          </p:cNvPr>
          <p:cNvSpPr/>
          <p:nvPr/>
        </p:nvSpPr>
        <p:spPr>
          <a:xfrm>
            <a:off x="-12729" y="3056551"/>
            <a:ext cx="1309593" cy="470436"/>
          </a:xfrm>
          <a:custGeom>
            <a:avLst/>
            <a:gdLst>
              <a:gd name="connsiteX0" fmla="*/ 1296892 w 1309592"/>
              <a:gd name="connsiteY0" fmla="*/ 12728 h 470436"/>
              <a:gd name="connsiteX1" fmla="*/ 544194 w 1309592"/>
              <a:gd name="connsiteY1" fmla="*/ 13999 h 470436"/>
              <a:gd name="connsiteX2" fmla="*/ 12728 w 1309592"/>
              <a:gd name="connsiteY2" fmla="*/ 128430 h 470436"/>
              <a:gd name="connsiteX3" fmla="*/ 12728 w 1309592"/>
              <a:gd name="connsiteY3" fmla="*/ 469178 h 470436"/>
              <a:gd name="connsiteX4" fmla="*/ 652267 w 1309592"/>
              <a:gd name="connsiteY4" fmla="*/ 335676 h 47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9592" h="470436">
                <a:moveTo>
                  <a:pt x="1296892" y="12728"/>
                </a:moveTo>
                <a:lnTo>
                  <a:pt x="544194" y="13999"/>
                </a:lnTo>
                <a:lnTo>
                  <a:pt x="12728" y="128430"/>
                </a:lnTo>
                <a:lnTo>
                  <a:pt x="12728" y="469178"/>
                </a:lnTo>
                <a:lnTo>
                  <a:pt x="652267" y="335676"/>
                </a:lnTo>
                <a:close/>
              </a:path>
            </a:pathLst>
          </a:custGeom>
          <a:gradFill>
            <a:gsLst>
              <a:gs pos="0">
                <a:schemeClr val="tx2">
                  <a:alpha val="5000"/>
                </a:schemeClr>
              </a:gs>
              <a:gs pos="100000">
                <a:schemeClr val="tx1">
                  <a:alpha val="20000"/>
                </a:schemeClr>
              </a:gs>
            </a:gsLst>
            <a:lin ang="9840000" scaled="0"/>
          </a:gradFill>
          <a:ln w="12713"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D0C0C476-0F93-4FFD-8D6A-6F1E2859E1FF}"/>
              </a:ext>
            </a:extLst>
          </p:cNvPr>
          <p:cNvSpPr/>
          <p:nvPr/>
        </p:nvSpPr>
        <p:spPr>
          <a:xfrm>
            <a:off x="-12729" y="2995521"/>
            <a:ext cx="1525739" cy="737441"/>
          </a:xfrm>
          <a:custGeom>
            <a:avLst/>
            <a:gdLst>
              <a:gd name="connsiteX0" fmla="*/ 12728 w 1525739"/>
              <a:gd name="connsiteY0" fmla="*/ 736182 h 737440"/>
              <a:gd name="connsiteX1" fmla="*/ 1520667 w 1525739"/>
              <a:gd name="connsiteY1" fmla="*/ 415777 h 737440"/>
              <a:gd name="connsiteX2" fmla="*/ 1435480 w 1525739"/>
              <a:gd name="connsiteY2" fmla="*/ 12728 h 737440"/>
              <a:gd name="connsiteX3" fmla="*/ 12728 w 1525739"/>
              <a:gd name="connsiteY3" fmla="*/ 315333 h 737440"/>
            </a:gdLst>
            <a:ahLst/>
            <a:cxnLst>
              <a:cxn ang="0">
                <a:pos x="connsiteX0" y="connsiteY0"/>
              </a:cxn>
              <a:cxn ang="0">
                <a:pos x="connsiteX1" y="connsiteY1"/>
              </a:cxn>
              <a:cxn ang="0">
                <a:pos x="connsiteX2" y="connsiteY2"/>
              </a:cxn>
              <a:cxn ang="0">
                <a:pos x="connsiteX3" y="connsiteY3"/>
              </a:cxn>
            </a:cxnLst>
            <a:rect l="l" t="t" r="r" b="b"/>
            <a:pathLst>
              <a:path w="1525739" h="737440">
                <a:moveTo>
                  <a:pt x="12728" y="736182"/>
                </a:moveTo>
                <a:lnTo>
                  <a:pt x="1520667" y="415777"/>
                </a:lnTo>
                <a:lnTo>
                  <a:pt x="1435480" y="12728"/>
                </a:lnTo>
                <a:lnTo>
                  <a:pt x="12728" y="315333"/>
                </a:lnTo>
                <a:close/>
              </a:path>
            </a:pathLst>
          </a:custGeom>
          <a:blipFill>
            <a:blip r:embed="rId2"/>
            <a:srcRect/>
            <a:stretch>
              <a:fillRect l="-173104" t="23847" r="3068" b="-74795"/>
            </a:stretch>
          </a:blipFill>
          <a:ln w="12713" cap="flat">
            <a:noFill/>
            <a:prstDash val="solid"/>
            <a:miter/>
          </a:ln>
        </p:spPr>
        <p:txBody>
          <a:bodyPr rtlCol="0" anchor="ctr"/>
          <a:lstStyle/>
          <a:p>
            <a:r>
              <a:rPr lang="en-US" noProof="0" dirty="0"/>
              <a:t> </a:t>
            </a:r>
          </a:p>
        </p:txBody>
      </p:sp>
      <p:sp>
        <p:nvSpPr>
          <p:cNvPr id="19" name="Freeform: Shape 18">
            <a:extLst>
              <a:ext uri="{FF2B5EF4-FFF2-40B4-BE49-F238E27FC236}">
                <a16:creationId xmlns:a16="http://schemas.microsoft.com/office/drawing/2014/main" id="{37DED860-B2F3-4B02-B7C4-F0FC61CFA7AC}"/>
              </a:ext>
            </a:extLst>
          </p:cNvPr>
          <p:cNvSpPr/>
          <p:nvPr/>
        </p:nvSpPr>
        <p:spPr>
          <a:xfrm>
            <a:off x="10792048" y="-12728"/>
            <a:ext cx="1398594" cy="1665599"/>
          </a:xfrm>
          <a:custGeom>
            <a:avLst/>
            <a:gdLst>
              <a:gd name="connsiteX0" fmla="*/ 1206619 w 1398594"/>
              <a:gd name="connsiteY0" fmla="*/ 12728 h 1665598"/>
              <a:gd name="connsiteX1" fmla="*/ 333133 w 1398594"/>
              <a:gd name="connsiteY1" fmla="*/ 1010815 h 1665598"/>
              <a:gd name="connsiteX2" fmla="*/ 12728 w 1398594"/>
              <a:gd name="connsiteY2" fmla="*/ 1656712 h 1665598"/>
              <a:gd name="connsiteX3" fmla="*/ 612852 w 1398594"/>
              <a:gd name="connsiteY3" fmla="*/ 1202804 h 1665598"/>
              <a:gd name="connsiteX4" fmla="*/ 1394793 w 1398594"/>
              <a:gd name="connsiteY4" fmla="*/ 297532 h 1665598"/>
              <a:gd name="connsiteX5" fmla="*/ 1394793 w 1398594"/>
              <a:gd name="connsiteY5" fmla="*/ 12728 h 1665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8594" h="1665598">
                <a:moveTo>
                  <a:pt x="1206619" y="12728"/>
                </a:moveTo>
                <a:lnTo>
                  <a:pt x="333133" y="1010815"/>
                </a:lnTo>
                <a:lnTo>
                  <a:pt x="12728" y="1656712"/>
                </a:lnTo>
                <a:lnTo>
                  <a:pt x="612852" y="1202804"/>
                </a:lnTo>
                <a:lnTo>
                  <a:pt x="1394793" y="297532"/>
                </a:lnTo>
                <a:lnTo>
                  <a:pt x="1394793" y="12728"/>
                </a:lnTo>
                <a:close/>
              </a:path>
            </a:pathLst>
          </a:custGeom>
          <a:gradFill>
            <a:gsLst>
              <a:gs pos="0">
                <a:schemeClr val="accent5">
                  <a:alpha val="5000"/>
                </a:schemeClr>
              </a:gs>
              <a:gs pos="100000">
                <a:schemeClr val="bg2">
                  <a:alpha val="20000"/>
                </a:schemeClr>
              </a:gs>
            </a:gsLst>
            <a:lin ang="3180000" scaled="0"/>
          </a:gradFill>
          <a:ln w="12713"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A8325BE9-BD79-4F37-99D7-6CE4487E9256}"/>
              </a:ext>
            </a:extLst>
          </p:cNvPr>
          <p:cNvSpPr/>
          <p:nvPr/>
        </p:nvSpPr>
        <p:spPr>
          <a:xfrm>
            <a:off x="10686456" y="-12728"/>
            <a:ext cx="1513025" cy="1983461"/>
          </a:xfrm>
          <a:custGeom>
            <a:avLst/>
            <a:gdLst>
              <a:gd name="connsiteX0" fmla="*/ 1505410 w 1513024"/>
              <a:gd name="connsiteY0" fmla="*/ 12728 h 1983460"/>
              <a:gd name="connsiteX1" fmla="*/ 1504139 w 1513024"/>
              <a:gd name="connsiteY1" fmla="*/ 12728 h 1983460"/>
              <a:gd name="connsiteX2" fmla="*/ 12728 w 1513024"/>
              <a:gd name="connsiteY2" fmla="*/ 1699941 h 1983460"/>
              <a:gd name="connsiteX3" fmla="*/ 321691 w 1513024"/>
              <a:gd name="connsiteY3" fmla="*/ 1972031 h 1983460"/>
              <a:gd name="connsiteX4" fmla="*/ 1505410 w 1513024"/>
              <a:gd name="connsiteY4" fmla="*/ 633195 h 19834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3024" h="1983460">
                <a:moveTo>
                  <a:pt x="1505410" y="12728"/>
                </a:moveTo>
                <a:lnTo>
                  <a:pt x="1504139" y="12728"/>
                </a:lnTo>
                <a:lnTo>
                  <a:pt x="12728" y="1699941"/>
                </a:lnTo>
                <a:lnTo>
                  <a:pt x="321691" y="1972031"/>
                </a:lnTo>
                <a:lnTo>
                  <a:pt x="1505410" y="633195"/>
                </a:lnTo>
                <a:close/>
              </a:path>
            </a:pathLst>
          </a:custGeom>
          <a:blipFill>
            <a:blip r:embed="rId3"/>
            <a:srcRect/>
            <a:stretch>
              <a:fillRect l="10185" t="-69719" r="-101663" b="6375"/>
            </a:stretch>
          </a:blipFill>
          <a:ln w="12713"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013977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hanks Slide">
    <p:spTree>
      <p:nvGrpSpPr>
        <p:cNvPr id="1" name=""/>
        <p:cNvGrpSpPr/>
        <p:nvPr/>
      </p:nvGrpSpPr>
      <p:grpSpPr>
        <a:xfrm>
          <a:off x="0" y="0"/>
          <a:ext cx="0" cy="0"/>
          <a:chOff x="0" y="0"/>
          <a:chExt cx="0" cy="0"/>
        </a:xfrm>
      </p:grpSpPr>
      <p:grpSp>
        <p:nvGrpSpPr>
          <p:cNvPr id="40" name="Graphic 35">
            <a:extLst>
              <a:ext uri="{FF2B5EF4-FFF2-40B4-BE49-F238E27FC236}">
                <a16:creationId xmlns:a16="http://schemas.microsoft.com/office/drawing/2014/main" id="{B00A1772-2B8D-4677-8511-3E067F67A72F}"/>
              </a:ext>
            </a:extLst>
          </p:cNvPr>
          <p:cNvGrpSpPr/>
          <p:nvPr userDrawn="1"/>
        </p:nvGrpSpPr>
        <p:grpSpPr>
          <a:xfrm>
            <a:off x="6678503" y="1430186"/>
            <a:ext cx="5526208" cy="2613848"/>
            <a:chOff x="6678503" y="665690"/>
            <a:chExt cx="5526208" cy="2613848"/>
          </a:xfrm>
        </p:grpSpPr>
        <p:sp>
          <p:nvSpPr>
            <p:cNvPr id="42" name="Freeform: Shape 41">
              <a:extLst>
                <a:ext uri="{FF2B5EF4-FFF2-40B4-BE49-F238E27FC236}">
                  <a16:creationId xmlns:a16="http://schemas.microsoft.com/office/drawing/2014/main" id="{FB0F16C2-C8ED-4461-B34C-5CEB29F1C450}"/>
                </a:ext>
              </a:extLst>
            </p:cNvPr>
            <p:cNvSpPr/>
            <p:nvPr/>
          </p:nvSpPr>
          <p:spPr>
            <a:xfrm>
              <a:off x="6678503" y="1272318"/>
              <a:ext cx="5526208" cy="2007220"/>
            </a:xfrm>
            <a:custGeom>
              <a:avLst/>
              <a:gdLst>
                <a:gd name="connsiteX0" fmla="*/ 5514767 w 5526207"/>
                <a:gd name="connsiteY0" fmla="*/ 573560 h 2007220"/>
                <a:gd name="connsiteX1" fmla="*/ 355703 w 5526207"/>
                <a:gd name="connsiteY1" fmla="*/ 33643 h 2007220"/>
                <a:gd name="connsiteX2" fmla="*/ 12697 w 5526207"/>
                <a:gd name="connsiteY2" fmla="*/ 1284980 h 2007220"/>
                <a:gd name="connsiteX3" fmla="*/ 5514767 w 5526207"/>
                <a:gd name="connsiteY3" fmla="*/ 1998940 h 2007220"/>
                <a:gd name="connsiteX4" fmla="*/ 5514767 w 5526207"/>
                <a:gd name="connsiteY4" fmla="*/ 573560 h 20072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26207" h="2007220">
                  <a:moveTo>
                    <a:pt x="5514767" y="573560"/>
                  </a:moveTo>
                  <a:cubicBezTo>
                    <a:pt x="2157119" y="-150564"/>
                    <a:pt x="355703" y="33643"/>
                    <a:pt x="355703" y="33643"/>
                  </a:cubicBezTo>
                  <a:lnTo>
                    <a:pt x="12697" y="1284980"/>
                  </a:lnTo>
                  <a:cubicBezTo>
                    <a:pt x="12697" y="1284980"/>
                    <a:pt x="1368206" y="967381"/>
                    <a:pt x="5514767" y="1998940"/>
                  </a:cubicBezTo>
                  <a:lnTo>
                    <a:pt x="5514767" y="573560"/>
                  </a:lnTo>
                  <a:close/>
                </a:path>
              </a:pathLst>
            </a:custGeom>
            <a:gradFill>
              <a:gsLst>
                <a:gs pos="22000">
                  <a:schemeClr val="accent2">
                    <a:alpha val="10000"/>
                  </a:schemeClr>
                </a:gs>
                <a:gs pos="100000">
                  <a:schemeClr val="accent2">
                    <a:alpha val="40000"/>
                  </a:schemeClr>
                </a:gs>
              </a:gsLst>
              <a:lin ang="1020000" scaled="0"/>
            </a:gradFill>
            <a:ln w="12693"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963814A1-9202-49D2-B985-1785CC4860DE}"/>
                </a:ext>
              </a:extLst>
            </p:cNvPr>
            <p:cNvSpPr/>
            <p:nvPr/>
          </p:nvSpPr>
          <p:spPr>
            <a:xfrm>
              <a:off x="7262884" y="665690"/>
              <a:ext cx="4941827" cy="2591601"/>
            </a:xfrm>
            <a:custGeom>
              <a:avLst/>
              <a:gdLst>
                <a:gd name="connsiteX0" fmla="*/ 4930387 w 4941827"/>
                <a:gd name="connsiteY0" fmla="*/ 1138265 h 2591601"/>
                <a:gd name="connsiteX1" fmla="*/ 383651 w 4941827"/>
                <a:gd name="connsiteY1" fmla="*/ 12697 h 2591601"/>
                <a:gd name="connsiteX2" fmla="*/ 12697 w 4941827"/>
                <a:gd name="connsiteY2" fmla="*/ 1366935 h 2591601"/>
                <a:gd name="connsiteX3" fmla="*/ 4930387 w 4941827"/>
                <a:gd name="connsiteY3" fmla="*/ 2583971 h 2591601"/>
              </a:gdLst>
              <a:ahLst/>
              <a:cxnLst>
                <a:cxn ang="0">
                  <a:pos x="connsiteX0" y="connsiteY0"/>
                </a:cxn>
                <a:cxn ang="0">
                  <a:pos x="connsiteX1" y="connsiteY1"/>
                </a:cxn>
                <a:cxn ang="0">
                  <a:pos x="connsiteX2" y="connsiteY2"/>
                </a:cxn>
                <a:cxn ang="0">
                  <a:pos x="connsiteX3" y="connsiteY3"/>
                </a:cxn>
              </a:cxnLst>
              <a:rect l="l" t="t" r="r" b="b"/>
              <a:pathLst>
                <a:path w="4941827" h="2591601">
                  <a:moveTo>
                    <a:pt x="4930387" y="1138265"/>
                  </a:moveTo>
                  <a:lnTo>
                    <a:pt x="383651" y="12697"/>
                  </a:lnTo>
                  <a:lnTo>
                    <a:pt x="12697" y="1366935"/>
                  </a:lnTo>
                  <a:lnTo>
                    <a:pt x="4930387" y="2583971"/>
                  </a:lnTo>
                  <a:close/>
                </a:path>
              </a:pathLst>
            </a:custGeom>
            <a:gradFill>
              <a:gsLst>
                <a:gs pos="0">
                  <a:schemeClr val="accent1"/>
                </a:gs>
                <a:gs pos="100000">
                  <a:schemeClr val="accent2"/>
                </a:gs>
              </a:gsLst>
              <a:lin ang="10440000" scaled="0"/>
            </a:gradFill>
            <a:ln w="12693" cap="flat">
              <a:noFill/>
              <a:prstDash val="solid"/>
              <a:miter/>
            </a:ln>
          </p:spPr>
          <p:txBody>
            <a:bodyPr rtlCol="0" anchor="ctr"/>
            <a:lstStyle/>
            <a:p>
              <a:endParaRPr lang="en-US" noProof="0" dirty="0"/>
            </a:p>
          </p:txBody>
        </p:sp>
      </p:grpSp>
      <p:sp>
        <p:nvSpPr>
          <p:cNvPr id="14" name="Freeform: Shape 13">
            <a:extLst>
              <a:ext uri="{FF2B5EF4-FFF2-40B4-BE49-F238E27FC236}">
                <a16:creationId xmlns:a16="http://schemas.microsoft.com/office/drawing/2014/main" id="{D2973908-D73D-4ECB-A29B-831C44983FB3}"/>
              </a:ext>
            </a:extLst>
          </p:cNvPr>
          <p:cNvSpPr/>
          <p:nvPr/>
        </p:nvSpPr>
        <p:spPr>
          <a:xfrm>
            <a:off x="5886429" y="5240536"/>
            <a:ext cx="1486046" cy="1625760"/>
          </a:xfrm>
          <a:custGeom>
            <a:avLst/>
            <a:gdLst>
              <a:gd name="connsiteX0" fmla="*/ 1482236 w 1486046"/>
              <a:gd name="connsiteY0" fmla="*/ 12701 h 1625760"/>
              <a:gd name="connsiteX1" fmla="*/ 901789 w 1486046"/>
              <a:gd name="connsiteY1" fmla="*/ 491538 h 1625760"/>
              <a:gd name="connsiteX2" fmla="*/ 12701 w 1486046"/>
              <a:gd name="connsiteY2" fmla="*/ 1618139 h 1625760"/>
              <a:gd name="connsiteX3" fmla="*/ 431843 w 1486046"/>
              <a:gd name="connsiteY3" fmla="*/ 1618139 h 1625760"/>
              <a:gd name="connsiteX4" fmla="*/ 1188837 w 1486046"/>
              <a:gd name="connsiteY4" fmla="*/ 670626 h 1625760"/>
              <a:gd name="connsiteX5" fmla="*/ 1482236 w 1486046"/>
              <a:gd name="connsiteY5" fmla="*/ 12701 h 1625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6046" h="1625760">
                <a:moveTo>
                  <a:pt x="1482236" y="12701"/>
                </a:moveTo>
                <a:lnTo>
                  <a:pt x="901789" y="491538"/>
                </a:lnTo>
                <a:lnTo>
                  <a:pt x="12701" y="1618139"/>
                </a:lnTo>
                <a:lnTo>
                  <a:pt x="431843" y="1618139"/>
                </a:lnTo>
                <a:lnTo>
                  <a:pt x="1188837" y="670626"/>
                </a:lnTo>
                <a:lnTo>
                  <a:pt x="1482236" y="12701"/>
                </a:lnTo>
                <a:close/>
              </a:path>
            </a:pathLst>
          </a:custGeom>
          <a:gradFill>
            <a:gsLst>
              <a:gs pos="0">
                <a:schemeClr val="accent3">
                  <a:alpha val="5000"/>
                </a:schemeClr>
              </a:gs>
              <a:gs pos="100000">
                <a:schemeClr val="accent6">
                  <a:alpha val="20000"/>
                </a:schemeClr>
              </a:gs>
            </a:gsLst>
            <a:lin ang="7440000" scaled="0"/>
          </a:gradFill>
          <a:ln w="12700"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334FC528-8248-470A-AD71-53711E01005E}"/>
              </a:ext>
            </a:extLst>
          </p:cNvPr>
          <p:cNvSpPr/>
          <p:nvPr/>
        </p:nvSpPr>
        <p:spPr>
          <a:xfrm>
            <a:off x="-13301" y="298479"/>
            <a:ext cx="2679964" cy="762075"/>
          </a:xfrm>
          <a:custGeom>
            <a:avLst/>
            <a:gdLst>
              <a:gd name="connsiteX0" fmla="*/ 12701 w 2679963"/>
              <a:gd name="connsiteY0" fmla="*/ 425492 h 762075"/>
              <a:gd name="connsiteX1" fmla="*/ 12701 w 2679963"/>
              <a:gd name="connsiteY1" fmla="*/ 755724 h 762075"/>
              <a:gd name="connsiteX2" fmla="*/ 2023309 w 2679963"/>
              <a:gd name="connsiteY2" fmla="*/ 334043 h 762075"/>
              <a:gd name="connsiteX3" fmla="*/ 2667263 w 2679963"/>
              <a:gd name="connsiteY3" fmla="*/ 12701 h 762075"/>
              <a:gd name="connsiteX4" fmla="*/ 2667263 w 2679963"/>
              <a:gd name="connsiteY4" fmla="*/ 12701 h 762075"/>
              <a:gd name="connsiteX5" fmla="*/ 1915349 w 2679963"/>
              <a:gd name="connsiteY5" fmla="*/ 12701 h 762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79963" h="762075">
                <a:moveTo>
                  <a:pt x="12701" y="425492"/>
                </a:moveTo>
                <a:lnTo>
                  <a:pt x="12701" y="755724"/>
                </a:lnTo>
                <a:lnTo>
                  <a:pt x="2023309" y="334043"/>
                </a:lnTo>
                <a:lnTo>
                  <a:pt x="2667263" y="12701"/>
                </a:lnTo>
                <a:lnTo>
                  <a:pt x="2667263" y="12701"/>
                </a:lnTo>
                <a:lnTo>
                  <a:pt x="1915349" y="12701"/>
                </a:lnTo>
                <a:close/>
              </a:path>
            </a:pathLst>
          </a:custGeom>
          <a:gradFill>
            <a:gsLst>
              <a:gs pos="0">
                <a:schemeClr val="tx2">
                  <a:alpha val="5000"/>
                </a:schemeClr>
              </a:gs>
              <a:gs pos="100000">
                <a:schemeClr val="tx1">
                  <a:alpha val="20000"/>
                </a:schemeClr>
              </a:gs>
            </a:gsLst>
            <a:lin ang="9840000" scaled="0"/>
          </a:gradFill>
          <a:ln w="12700" cap="flat">
            <a:noFill/>
            <a:prstDash val="solid"/>
            <a:miter/>
          </a:ln>
        </p:spPr>
        <p:txBody>
          <a:bodyPr rtlCol="0" anchor="ctr"/>
          <a:lstStyle/>
          <a:p>
            <a:endParaRPr lang="en-US" noProof="0" dirty="0"/>
          </a:p>
        </p:txBody>
      </p:sp>
      <p:sp>
        <p:nvSpPr>
          <p:cNvPr id="12" name="Freeform: Shape 11">
            <a:extLst>
              <a:ext uri="{FF2B5EF4-FFF2-40B4-BE49-F238E27FC236}">
                <a16:creationId xmlns:a16="http://schemas.microsoft.com/office/drawing/2014/main" id="{AC925586-1EA9-4B0D-9E80-91777899FF7C}"/>
              </a:ext>
            </a:extLst>
          </p:cNvPr>
          <p:cNvSpPr/>
          <p:nvPr/>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082ADE93-C591-447F-A2DD-56E8D22B23F6}"/>
              </a:ext>
            </a:extLst>
          </p:cNvPr>
          <p:cNvSpPr/>
          <p:nvPr/>
        </p:nvSpPr>
        <p:spPr>
          <a:xfrm>
            <a:off x="7752243" y="4099514"/>
            <a:ext cx="4445438" cy="1105009"/>
          </a:xfrm>
          <a:custGeom>
            <a:avLst/>
            <a:gdLst>
              <a:gd name="connsiteX0" fmla="*/ 4441627 w 4445437"/>
              <a:gd name="connsiteY0" fmla="*/ 297539 h 1105008"/>
              <a:gd name="connsiteX1" fmla="*/ 204490 w 4445437"/>
              <a:gd name="connsiteY1" fmla="*/ 13031 h 1105008"/>
              <a:gd name="connsiteX2" fmla="*/ 12701 w 4445437"/>
              <a:gd name="connsiteY2" fmla="*/ 786537 h 1105008"/>
              <a:gd name="connsiteX3" fmla="*/ 4441627 w 4445437"/>
              <a:gd name="connsiteY3" fmla="*/ 1092638 h 1105008"/>
              <a:gd name="connsiteX4" fmla="*/ 4441627 w 4445437"/>
              <a:gd name="connsiteY4" fmla="*/ 297539 h 11050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45437" h="1105008">
                <a:moveTo>
                  <a:pt x="4441627" y="297539"/>
                </a:moveTo>
                <a:cubicBezTo>
                  <a:pt x="2135080" y="-8561"/>
                  <a:pt x="204490" y="13031"/>
                  <a:pt x="204490" y="13031"/>
                </a:cubicBezTo>
                <a:lnTo>
                  <a:pt x="12701" y="786537"/>
                </a:lnTo>
                <a:cubicBezTo>
                  <a:pt x="12701" y="786537"/>
                  <a:pt x="2273524" y="725572"/>
                  <a:pt x="4441627" y="1092638"/>
                </a:cubicBezTo>
                <a:lnTo>
                  <a:pt x="4441627" y="297539"/>
                </a:lnTo>
                <a:close/>
              </a:path>
            </a:pathLst>
          </a:custGeom>
          <a:gradFill>
            <a:gsLst>
              <a:gs pos="0">
                <a:schemeClr val="tx2">
                  <a:alpha val="5000"/>
                </a:schemeClr>
              </a:gs>
              <a:gs pos="100000">
                <a:schemeClr val="tx1">
                  <a:alpha val="20000"/>
                </a:schemeClr>
              </a:gs>
            </a:gsLst>
            <a:lin ang="900000" scaled="0"/>
          </a:gradFill>
          <a:ln w="12700"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4F539762-F7DA-4468-979C-780676B34A92}"/>
              </a:ext>
            </a:extLst>
          </p:cNvPr>
          <p:cNvSpPr/>
          <p:nvPr/>
        </p:nvSpPr>
        <p:spPr>
          <a:xfrm>
            <a:off x="-13301" y="237513"/>
            <a:ext cx="2895885" cy="1028801"/>
          </a:xfrm>
          <a:custGeom>
            <a:avLst/>
            <a:gdLst>
              <a:gd name="connsiteX0" fmla="*/ 12701 w 2895885"/>
              <a:gd name="connsiteY0" fmla="*/ 1026261 h 1028801"/>
              <a:gd name="connsiteX1" fmla="*/ 2890805 w 2895885"/>
              <a:gd name="connsiteY1" fmla="*/ 414061 h 1028801"/>
              <a:gd name="connsiteX2" fmla="*/ 2805706 w 2895885"/>
              <a:gd name="connsiteY2" fmla="*/ 12701 h 1028801"/>
              <a:gd name="connsiteX3" fmla="*/ 12701 w 2895885"/>
              <a:gd name="connsiteY3" fmla="*/ 605850 h 1028801"/>
            </a:gdLst>
            <a:ahLst/>
            <a:cxnLst>
              <a:cxn ang="0">
                <a:pos x="connsiteX0" y="connsiteY0"/>
              </a:cxn>
              <a:cxn ang="0">
                <a:pos x="connsiteX1" y="connsiteY1"/>
              </a:cxn>
              <a:cxn ang="0">
                <a:pos x="connsiteX2" y="connsiteY2"/>
              </a:cxn>
              <a:cxn ang="0">
                <a:pos x="connsiteX3" y="connsiteY3"/>
              </a:cxn>
            </a:cxnLst>
            <a:rect l="l" t="t" r="r" b="b"/>
            <a:pathLst>
              <a:path w="2895885" h="1028801">
                <a:moveTo>
                  <a:pt x="12701" y="1026261"/>
                </a:moveTo>
                <a:lnTo>
                  <a:pt x="2890805" y="414061"/>
                </a:lnTo>
                <a:lnTo>
                  <a:pt x="2805706" y="12701"/>
                </a:lnTo>
                <a:lnTo>
                  <a:pt x="12701" y="605850"/>
                </a:lnTo>
                <a:close/>
              </a:path>
            </a:pathLst>
          </a:custGeom>
          <a:blipFill>
            <a:blip r:embed="rId2"/>
            <a:srcRect/>
            <a:stretch>
              <a:fillRect l="-39712" t="16306" r="1769" b="-21354"/>
            </a:stretch>
          </a:blipFill>
          <a:ln w="12700"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BBC2EFA-0E51-48DC-AF99-0FEF25085843}"/>
              </a:ext>
            </a:extLst>
          </p:cNvPr>
          <p:cNvSpPr/>
          <p:nvPr/>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3"/>
            <a:srcRect/>
            <a:stretch>
              <a:fillRect l="10612" t="-169914" r="-117944" b="10062"/>
            </a:stretch>
          </a:blipFill>
          <a:ln w="12700"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7893AAC6-8427-4BAA-B44F-7B6300936A25}"/>
              </a:ext>
            </a:extLst>
          </p:cNvPr>
          <p:cNvSpPr/>
          <p:nvPr/>
        </p:nvSpPr>
        <p:spPr>
          <a:xfrm>
            <a:off x="6033764" y="5121144"/>
            <a:ext cx="1714669" cy="1740071"/>
          </a:xfrm>
          <a:custGeom>
            <a:avLst/>
            <a:gdLst>
              <a:gd name="connsiteX0" fmla="*/ 12701 w 1714668"/>
              <a:gd name="connsiteY0" fmla="*/ 1737531 h 1740071"/>
              <a:gd name="connsiteX1" fmla="*/ 538533 w 1714668"/>
              <a:gd name="connsiteY1" fmla="*/ 1737531 h 1740071"/>
              <a:gd name="connsiteX2" fmla="*/ 1707048 w 1714668"/>
              <a:gd name="connsiteY2" fmla="*/ 269266 h 1740071"/>
              <a:gd name="connsiteX3" fmla="*/ 1385707 w 1714668"/>
              <a:gd name="connsiteY3" fmla="*/ 12701 h 1740071"/>
            </a:gdLst>
            <a:ahLst/>
            <a:cxnLst>
              <a:cxn ang="0">
                <a:pos x="connsiteX0" y="connsiteY0"/>
              </a:cxn>
              <a:cxn ang="0">
                <a:pos x="connsiteX1" y="connsiteY1"/>
              </a:cxn>
              <a:cxn ang="0">
                <a:pos x="connsiteX2" y="connsiteY2"/>
              </a:cxn>
              <a:cxn ang="0">
                <a:pos x="connsiteX3" y="connsiteY3"/>
              </a:cxn>
            </a:cxnLst>
            <a:rect l="l" t="t" r="r" b="b"/>
            <a:pathLst>
              <a:path w="1714668" h="1740071">
                <a:moveTo>
                  <a:pt x="12701" y="1737531"/>
                </a:moveTo>
                <a:lnTo>
                  <a:pt x="538533" y="1737531"/>
                </a:lnTo>
                <a:lnTo>
                  <a:pt x="1707048" y="269266"/>
                </a:lnTo>
                <a:lnTo>
                  <a:pt x="1385707" y="12701"/>
                </a:lnTo>
                <a:close/>
              </a:path>
            </a:pathLst>
          </a:custGeom>
          <a:blipFill>
            <a:blip r:embed="rId4"/>
            <a:srcRect/>
            <a:stretch>
              <a:fillRect l="-67195" t="6186" r="8111" b="-100456"/>
            </a:stretch>
          </a:blipFill>
          <a:ln w="12700" cap="flat">
            <a:noFill/>
            <a:prstDash val="solid"/>
            <a:miter/>
          </a:ln>
        </p:spPr>
        <p:txBody>
          <a:bodyPr rtlCol="0" anchor="ctr"/>
          <a:lstStyle/>
          <a:p>
            <a:endParaRPr lang="en-US" noProof="0" dirty="0"/>
          </a:p>
        </p:txBody>
      </p:sp>
      <p:sp>
        <p:nvSpPr>
          <p:cNvPr id="15" name="Freeform: Shape 14">
            <a:extLst>
              <a:ext uri="{FF2B5EF4-FFF2-40B4-BE49-F238E27FC236}">
                <a16:creationId xmlns:a16="http://schemas.microsoft.com/office/drawing/2014/main" id="{92C0F1FD-7849-4263-82D0-842B579C6E4E}"/>
              </a:ext>
            </a:extLst>
          </p:cNvPr>
          <p:cNvSpPr/>
          <p:nvPr/>
        </p:nvSpPr>
        <p:spPr>
          <a:xfrm>
            <a:off x="8228540" y="3516857"/>
            <a:ext cx="3975491" cy="1663864"/>
          </a:xfrm>
          <a:custGeom>
            <a:avLst/>
            <a:gdLst>
              <a:gd name="connsiteX0" fmla="*/ 187978 w 3975491"/>
              <a:gd name="connsiteY0" fmla="*/ 12701 h 1663863"/>
              <a:gd name="connsiteX1" fmla="*/ 12701 w 3975491"/>
              <a:gd name="connsiteY1" fmla="*/ 859875 h 1663863"/>
              <a:gd name="connsiteX2" fmla="*/ 3965330 w 3975491"/>
              <a:gd name="connsiteY2" fmla="*/ 1657513 h 1663863"/>
              <a:gd name="connsiteX3" fmla="*/ 3965330 w 3975491"/>
              <a:gd name="connsiteY3" fmla="*/ 773506 h 1663863"/>
            </a:gdLst>
            <a:ahLst/>
            <a:cxnLst>
              <a:cxn ang="0">
                <a:pos x="connsiteX0" y="connsiteY0"/>
              </a:cxn>
              <a:cxn ang="0">
                <a:pos x="connsiteX1" y="connsiteY1"/>
              </a:cxn>
              <a:cxn ang="0">
                <a:pos x="connsiteX2" y="connsiteY2"/>
              </a:cxn>
              <a:cxn ang="0">
                <a:pos x="connsiteX3" y="connsiteY3"/>
              </a:cxn>
            </a:cxnLst>
            <a:rect l="l" t="t" r="r" b="b"/>
            <a:pathLst>
              <a:path w="3975491" h="1663863">
                <a:moveTo>
                  <a:pt x="187978" y="12701"/>
                </a:moveTo>
                <a:lnTo>
                  <a:pt x="12701" y="859875"/>
                </a:lnTo>
                <a:lnTo>
                  <a:pt x="3965330" y="1657513"/>
                </a:lnTo>
                <a:lnTo>
                  <a:pt x="3965330" y="773506"/>
                </a:lnTo>
                <a:close/>
              </a:path>
            </a:pathLst>
          </a:custGeom>
          <a:gradFill flip="none" rotWithShape="1">
            <a:gsLst>
              <a:gs pos="0">
                <a:schemeClr val="tx2"/>
              </a:gs>
              <a:gs pos="100000">
                <a:schemeClr val="tx1"/>
              </a:gs>
            </a:gsLst>
            <a:lin ang="0" scaled="1"/>
            <a:tileRect/>
          </a:gradFill>
          <a:ln w="12700" cap="flat">
            <a:noFill/>
            <a:prstDash val="solid"/>
            <a:miter/>
          </a:ln>
        </p:spPr>
        <p:txBody>
          <a:bodyPr rtlCol="0" anchor="ctr"/>
          <a:lstStyle/>
          <a:p>
            <a:endParaRPr lang="en-US" noProof="0" dirty="0"/>
          </a:p>
        </p:txBody>
      </p:sp>
      <p:sp>
        <p:nvSpPr>
          <p:cNvPr id="21" name="Title 1">
            <a:extLst>
              <a:ext uri="{FF2B5EF4-FFF2-40B4-BE49-F238E27FC236}">
                <a16:creationId xmlns:a16="http://schemas.microsoft.com/office/drawing/2014/main" id="{380A7FB8-9381-48A6-9B35-958A6319C88F}"/>
              </a:ext>
            </a:extLst>
          </p:cNvPr>
          <p:cNvSpPr>
            <a:spLocks noGrp="1"/>
          </p:cNvSpPr>
          <p:nvPr>
            <p:ph type="title" hasCustomPrompt="1"/>
          </p:nvPr>
        </p:nvSpPr>
        <p:spPr>
          <a:xfrm rot="840000">
            <a:off x="7388594" y="2045086"/>
            <a:ext cx="4821219" cy="1325563"/>
          </a:xfrm>
        </p:spPr>
        <p:txBody>
          <a:bodyPr>
            <a:normAutofit/>
          </a:bodyPr>
          <a:lstStyle>
            <a:lvl1pPr algn="ctr">
              <a:defRPr sz="5500">
                <a:solidFill>
                  <a:schemeClr val="bg1"/>
                </a:solidFill>
              </a:defRPr>
            </a:lvl1pPr>
          </a:lstStyle>
          <a:p>
            <a:r>
              <a:rPr lang="en-US" noProof="0"/>
              <a:t>Thank You!</a:t>
            </a:r>
          </a:p>
        </p:txBody>
      </p:sp>
      <p:grpSp>
        <p:nvGrpSpPr>
          <p:cNvPr id="23" name="Graphic 21">
            <a:extLst>
              <a:ext uri="{FF2B5EF4-FFF2-40B4-BE49-F238E27FC236}">
                <a16:creationId xmlns:a16="http://schemas.microsoft.com/office/drawing/2014/main" id="{D5BA1DFF-80CB-48BB-B37F-4E2BCFC360C5}"/>
              </a:ext>
            </a:extLst>
          </p:cNvPr>
          <p:cNvGrpSpPr/>
          <p:nvPr/>
        </p:nvGrpSpPr>
        <p:grpSpPr>
          <a:xfrm>
            <a:off x="-12667" y="718133"/>
            <a:ext cx="6444343" cy="6146228"/>
            <a:chOff x="-12667" y="718133"/>
            <a:chExt cx="6444343" cy="6146228"/>
          </a:xfrm>
        </p:grpSpPr>
        <p:sp>
          <p:nvSpPr>
            <p:cNvPr id="24" name="Freeform: Shape 23">
              <a:extLst>
                <a:ext uri="{FF2B5EF4-FFF2-40B4-BE49-F238E27FC236}">
                  <a16:creationId xmlns:a16="http://schemas.microsoft.com/office/drawing/2014/main" id="{F56FD6C1-6CCE-49C3-AC4A-61DC82552BCB}"/>
                </a:ext>
              </a:extLst>
            </p:cNvPr>
            <p:cNvSpPr/>
            <p:nvPr/>
          </p:nvSpPr>
          <p:spPr>
            <a:xfrm>
              <a:off x="-12667" y="4352590"/>
              <a:ext cx="6431657" cy="2511771"/>
            </a:xfrm>
            <a:custGeom>
              <a:avLst/>
              <a:gdLst>
                <a:gd name="connsiteX0" fmla="*/ 6224862 w 6431657"/>
                <a:gd name="connsiteY0" fmla="*/ 12667 h 2511771"/>
                <a:gd name="connsiteX1" fmla="*/ 12667 w 6431657"/>
                <a:gd name="connsiteY1" fmla="*/ 1593307 h 2511771"/>
                <a:gd name="connsiteX2" fmla="*/ 12667 w 6431657"/>
                <a:gd name="connsiteY2" fmla="*/ 2500336 h 2511771"/>
                <a:gd name="connsiteX3" fmla="*/ 1746804 w 6431657"/>
                <a:gd name="connsiteY3" fmla="*/ 2500336 h 2511771"/>
                <a:gd name="connsiteX4" fmla="*/ 6431638 w 6431657"/>
                <a:gd name="connsiteY4" fmla="*/ 1191170 h 2511771"/>
                <a:gd name="connsiteX5" fmla="*/ 6224862 w 6431657"/>
                <a:gd name="connsiteY5" fmla="*/ 12667 h 2511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31657" h="2511771">
                  <a:moveTo>
                    <a:pt x="6224862" y="12667"/>
                  </a:moveTo>
                  <a:cubicBezTo>
                    <a:pt x="3088953" y="398313"/>
                    <a:pt x="777616" y="1274896"/>
                    <a:pt x="12667" y="1593307"/>
                  </a:cubicBezTo>
                  <a:lnTo>
                    <a:pt x="12667" y="2500336"/>
                  </a:lnTo>
                  <a:lnTo>
                    <a:pt x="1746804" y="2500336"/>
                  </a:lnTo>
                  <a:cubicBezTo>
                    <a:pt x="2964633" y="2034770"/>
                    <a:pt x="4634073" y="1490553"/>
                    <a:pt x="6431638" y="1191170"/>
                  </a:cubicBezTo>
                  <a:cubicBezTo>
                    <a:pt x="6351719" y="725604"/>
                    <a:pt x="6316198" y="469353"/>
                    <a:pt x="6224862" y="12667"/>
                  </a:cubicBezTo>
                  <a:close/>
                </a:path>
              </a:pathLst>
            </a:custGeom>
            <a:gradFill>
              <a:gsLst>
                <a:gs pos="0">
                  <a:schemeClr val="accent5">
                    <a:alpha val="5000"/>
                  </a:schemeClr>
                </a:gs>
                <a:gs pos="100000">
                  <a:schemeClr val="bg2">
                    <a:alpha val="20000"/>
                  </a:schemeClr>
                </a:gs>
              </a:gsLst>
              <a:lin ang="54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84BDD5BB-895B-42CC-BF18-F102D9F03740}"/>
                </a:ext>
              </a:extLst>
            </p:cNvPr>
            <p:cNvSpPr/>
            <p:nvPr/>
          </p:nvSpPr>
          <p:spPr>
            <a:xfrm>
              <a:off x="-12667" y="718133"/>
              <a:ext cx="6444343" cy="5936914"/>
            </a:xfrm>
            <a:custGeom>
              <a:avLst/>
              <a:gdLst>
                <a:gd name="connsiteX0" fmla="*/ 12667 w 6444342"/>
                <a:gd name="connsiteY0" fmla="*/ 5930553 h 5936914"/>
                <a:gd name="connsiteX1" fmla="*/ 6443056 w 6444342"/>
                <a:gd name="connsiteY1" fmla="*/ 4796450 h 5936914"/>
                <a:gd name="connsiteX2" fmla="*/ 6443056 w 6444342"/>
                <a:gd name="connsiteY2" fmla="*/ 4785033 h 5936914"/>
                <a:gd name="connsiteX3" fmla="*/ 5605798 w 6444342"/>
                <a:gd name="connsiteY3" fmla="*/ 12667 h 5936914"/>
                <a:gd name="connsiteX4" fmla="*/ 12667 w 6444342"/>
                <a:gd name="connsiteY4" fmla="*/ 994541 h 59369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44342" h="5936914">
                  <a:moveTo>
                    <a:pt x="12667" y="5930553"/>
                  </a:moveTo>
                  <a:lnTo>
                    <a:pt x="6443056" y="4796450"/>
                  </a:lnTo>
                  <a:lnTo>
                    <a:pt x="6443056" y="4785033"/>
                  </a:lnTo>
                  <a:lnTo>
                    <a:pt x="5605798" y="12667"/>
                  </a:lnTo>
                  <a:lnTo>
                    <a:pt x="12667" y="994541"/>
                  </a:lnTo>
                  <a:close/>
                </a:path>
              </a:pathLst>
            </a:custGeom>
            <a:gradFill flip="none" rotWithShape="1">
              <a:gsLst>
                <a:gs pos="0">
                  <a:schemeClr val="accent5"/>
                </a:gs>
                <a:gs pos="100000">
                  <a:schemeClr val="bg2"/>
                </a:gs>
              </a:gsLst>
              <a:lin ang="10800000" scaled="1"/>
              <a:tileRect/>
            </a:gradFill>
            <a:ln w="12681"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B9D3DF9C-F94C-4251-879E-05A0C17C1AC4}"/>
                </a:ext>
              </a:extLst>
            </p:cNvPr>
            <p:cNvSpPr/>
            <p:nvPr/>
          </p:nvSpPr>
          <p:spPr>
            <a:xfrm>
              <a:off x="-12667" y="1036544"/>
              <a:ext cx="6114514" cy="5366057"/>
            </a:xfrm>
            <a:custGeom>
              <a:avLst/>
              <a:gdLst>
                <a:gd name="connsiteX0" fmla="*/ 5366039 w 6114514"/>
                <a:gd name="connsiteY0" fmla="*/ 12667 h 5366057"/>
                <a:gd name="connsiteX1" fmla="*/ 12667 w 6114514"/>
                <a:gd name="connsiteY1" fmla="*/ 976781 h 5366057"/>
                <a:gd name="connsiteX2" fmla="*/ 12667 w 6114514"/>
                <a:gd name="connsiteY2" fmla="*/ 1014838 h 5366057"/>
                <a:gd name="connsiteX3" fmla="*/ 5335593 w 6114514"/>
                <a:gd name="connsiteY3" fmla="*/ 57067 h 5366057"/>
                <a:gd name="connsiteX4" fmla="*/ 6062484 w 6114514"/>
                <a:gd name="connsiteY4" fmla="*/ 4231936 h 5366057"/>
                <a:gd name="connsiteX5" fmla="*/ 12667 w 6114514"/>
                <a:gd name="connsiteY5" fmla="*/ 5320370 h 5366057"/>
                <a:gd name="connsiteX6" fmla="*/ 12667 w 6114514"/>
                <a:gd name="connsiteY6" fmla="*/ 5358427 h 5366057"/>
                <a:gd name="connsiteX7" fmla="*/ 6087856 w 6114514"/>
                <a:gd name="connsiteY7" fmla="*/ 4266187 h 5366057"/>
                <a:gd name="connsiteX8" fmla="*/ 6106884 w 6114514"/>
                <a:gd name="connsiteY8" fmla="*/ 4262382 h 5366057"/>
                <a:gd name="connsiteX9" fmla="*/ 5369844 w 6114514"/>
                <a:gd name="connsiteY9" fmla="*/ 31696 h 5366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114514" h="5366057">
                  <a:moveTo>
                    <a:pt x="5366039" y="12667"/>
                  </a:moveTo>
                  <a:lnTo>
                    <a:pt x="12667" y="976781"/>
                  </a:lnTo>
                  <a:lnTo>
                    <a:pt x="12667" y="1014838"/>
                  </a:lnTo>
                  <a:lnTo>
                    <a:pt x="5335593" y="57067"/>
                  </a:lnTo>
                  <a:lnTo>
                    <a:pt x="6062484" y="4231936"/>
                  </a:lnTo>
                  <a:lnTo>
                    <a:pt x="12667" y="5320370"/>
                  </a:lnTo>
                  <a:lnTo>
                    <a:pt x="12667" y="5358427"/>
                  </a:lnTo>
                  <a:lnTo>
                    <a:pt x="6087856" y="4266187"/>
                  </a:lnTo>
                  <a:lnTo>
                    <a:pt x="6106884" y="4262382"/>
                  </a:lnTo>
                  <a:lnTo>
                    <a:pt x="5369844" y="31696"/>
                  </a:lnTo>
                  <a:close/>
                </a:path>
              </a:pathLst>
            </a:custGeom>
            <a:solidFill>
              <a:schemeClr val="bg1"/>
            </a:solidFill>
            <a:ln w="12681" cap="flat">
              <a:noFill/>
              <a:prstDash val="solid"/>
              <a:miter/>
            </a:ln>
          </p:spPr>
          <p:txBody>
            <a:bodyPr rtlCol="0" anchor="ctr"/>
            <a:lstStyle/>
            <a:p>
              <a:endParaRPr lang="en-US" noProof="0" dirty="0"/>
            </a:p>
          </p:txBody>
        </p:sp>
      </p:grpSp>
      <p:sp>
        <p:nvSpPr>
          <p:cNvPr id="30" name="Picture Placeholder 28">
            <a:extLst>
              <a:ext uri="{FF2B5EF4-FFF2-40B4-BE49-F238E27FC236}">
                <a16:creationId xmlns:a16="http://schemas.microsoft.com/office/drawing/2014/main" id="{F9A3D860-4FE0-494E-B1EC-0DC1F2574D44}"/>
              </a:ext>
            </a:extLst>
          </p:cNvPr>
          <p:cNvSpPr>
            <a:spLocks noGrp="1"/>
          </p:cNvSpPr>
          <p:nvPr>
            <p:ph type="pic" sz="quarter" idx="13"/>
          </p:nvPr>
        </p:nvSpPr>
        <p:spPr>
          <a:xfrm>
            <a:off x="-1600" y="1096296"/>
            <a:ext cx="6052552" cy="5259842"/>
          </a:xfrm>
          <a:custGeom>
            <a:avLst/>
            <a:gdLst>
              <a:gd name="connsiteX0" fmla="*/ 0 w 914400"/>
              <a:gd name="connsiteY0" fmla="*/ 914400 h 914400"/>
              <a:gd name="connsiteX1" fmla="*/ 228600 w 914400"/>
              <a:gd name="connsiteY1" fmla="*/ 0 h 914400"/>
              <a:gd name="connsiteX2" fmla="*/ 685800 w 914400"/>
              <a:gd name="connsiteY2" fmla="*/ 0 h 914400"/>
              <a:gd name="connsiteX3" fmla="*/ 914400 w 914400"/>
              <a:gd name="connsiteY3" fmla="*/ 914400 h 914400"/>
              <a:gd name="connsiteX4" fmla="*/ 0 w 914400"/>
              <a:gd name="connsiteY4" fmla="*/ 914400 h 914400"/>
              <a:gd name="connsiteX0" fmla="*/ 0 w 914400"/>
              <a:gd name="connsiteY0" fmla="*/ 939114 h 939114"/>
              <a:gd name="connsiteX1" fmla="*/ 228600 w 914400"/>
              <a:gd name="connsiteY1" fmla="*/ 24714 h 939114"/>
              <a:gd name="connsiteX2" fmla="*/ 681681 w 914400"/>
              <a:gd name="connsiteY2" fmla="*/ 0 h 939114"/>
              <a:gd name="connsiteX3" fmla="*/ 914400 w 914400"/>
              <a:gd name="connsiteY3" fmla="*/ 939114 h 939114"/>
              <a:gd name="connsiteX4" fmla="*/ 0 w 914400"/>
              <a:gd name="connsiteY4" fmla="*/ 939114 h 939114"/>
              <a:gd name="connsiteX0" fmla="*/ 891746 w 1806146"/>
              <a:gd name="connsiteY0" fmla="*/ 939114 h 939114"/>
              <a:gd name="connsiteX1" fmla="*/ 0 w 1806146"/>
              <a:gd name="connsiteY1" fmla="*/ 284206 h 939114"/>
              <a:gd name="connsiteX2" fmla="*/ 1573427 w 1806146"/>
              <a:gd name="connsiteY2" fmla="*/ 0 h 939114"/>
              <a:gd name="connsiteX3" fmla="*/ 1806146 w 1806146"/>
              <a:gd name="connsiteY3" fmla="*/ 939114 h 939114"/>
              <a:gd name="connsiteX4" fmla="*/ 891746 w 1806146"/>
              <a:gd name="connsiteY4" fmla="*/ 939114 h 939114"/>
              <a:gd name="connsiteX0" fmla="*/ 891746 w 1806146"/>
              <a:gd name="connsiteY0" fmla="*/ 943233 h 943233"/>
              <a:gd name="connsiteX1" fmla="*/ 0 w 1806146"/>
              <a:gd name="connsiteY1" fmla="*/ 288325 h 943233"/>
              <a:gd name="connsiteX2" fmla="*/ 1577546 w 1806146"/>
              <a:gd name="connsiteY2" fmla="*/ 0 h 943233"/>
              <a:gd name="connsiteX3" fmla="*/ 1806146 w 1806146"/>
              <a:gd name="connsiteY3" fmla="*/ 943233 h 943233"/>
              <a:gd name="connsiteX4" fmla="*/ 891746 w 1806146"/>
              <a:gd name="connsiteY4" fmla="*/ 943233 h 943233"/>
              <a:gd name="connsiteX0" fmla="*/ 891746 w 2286594"/>
              <a:gd name="connsiteY0" fmla="*/ 943233 h 4182379"/>
              <a:gd name="connsiteX1" fmla="*/ 0 w 2286594"/>
              <a:gd name="connsiteY1" fmla="*/ 288325 h 4182379"/>
              <a:gd name="connsiteX2" fmla="*/ 1577546 w 2286594"/>
              <a:gd name="connsiteY2" fmla="*/ 0 h 4182379"/>
              <a:gd name="connsiteX3" fmla="*/ 2286594 w 2286594"/>
              <a:gd name="connsiteY3" fmla="*/ 4182379 h 4182379"/>
              <a:gd name="connsiteX4" fmla="*/ 891746 w 2286594"/>
              <a:gd name="connsiteY4" fmla="*/ 943233 h 4182379"/>
              <a:gd name="connsiteX0" fmla="*/ 0 w 5997845"/>
              <a:gd name="connsiteY0" fmla="*/ 5220765 h 5220765"/>
              <a:gd name="connsiteX1" fmla="*/ 3711251 w 5997845"/>
              <a:gd name="connsiteY1" fmla="*/ 288325 h 5220765"/>
              <a:gd name="connsiteX2" fmla="*/ 5288797 w 5997845"/>
              <a:gd name="connsiteY2" fmla="*/ 0 h 5220765"/>
              <a:gd name="connsiteX3" fmla="*/ 5997845 w 5997845"/>
              <a:gd name="connsiteY3" fmla="*/ 4182379 h 5220765"/>
              <a:gd name="connsiteX4" fmla="*/ 0 w 5997845"/>
              <a:gd name="connsiteY4" fmla="*/ 5220765 h 5220765"/>
              <a:gd name="connsiteX0" fmla="*/ 0 w 5997845"/>
              <a:gd name="connsiteY0" fmla="*/ 5220765 h 5220765"/>
              <a:gd name="connsiteX1" fmla="*/ 7156 w 5997845"/>
              <a:gd name="connsiteY1" fmla="*/ 970251 h 5220765"/>
              <a:gd name="connsiteX2" fmla="*/ 5288797 w 5997845"/>
              <a:gd name="connsiteY2" fmla="*/ 0 h 5220765"/>
              <a:gd name="connsiteX3" fmla="*/ 5997845 w 5997845"/>
              <a:gd name="connsiteY3" fmla="*/ 4182379 h 5220765"/>
              <a:gd name="connsiteX4" fmla="*/ 0 w 5997845"/>
              <a:gd name="connsiteY4" fmla="*/ 5220765 h 5220765"/>
              <a:gd name="connsiteX0" fmla="*/ 20358 w 6018203"/>
              <a:gd name="connsiteY0" fmla="*/ 5220765 h 5220765"/>
              <a:gd name="connsiteX1" fmla="*/ 160 w 6018203"/>
              <a:gd name="connsiteY1" fmla="*/ 950713 h 5220765"/>
              <a:gd name="connsiteX2" fmla="*/ 5309155 w 6018203"/>
              <a:gd name="connsiteY2" fmla="*/ 0 h 5220765"/>
              <a:gd name="connsiteX3" fmla="*/ 6018203 w 6018203"/>
              <a:gd name="connsiteY3" fmla="*/ 4182379 h 5220765"/>
              <a:gd name="connsiteX4" fmla="*/ 20358 w 6018203"/>
              <a:gd name="connsiteY4" fmla="*/ 5220765 h 5220765"/>
              <a:gd name="connsiteX0" fmla="*/ 0 w 6025199"/>
              <a:gd name="connsiteY0" fmla="*/ 5252027 h 5252027"/>
              <a:gd name="connsiteX1" fmla="*/ 7156 w 6025199"/>
              <a:gd name="connsiteY1" fmla="*/ 950713 h 5252027"/>
              <a:gd name="connsiteX2" fmla="*/ 5316151 w 6025199"/>
              <a:gd name="connsiteY2" fmla="*/ 0 h 5252027"/>
              <a:gd name="connsiteX3" fmla="*/ 6025199 w 6025199"/>
              <a:gd name="connsiteY3" fmla="*/ 4182379 h 5252027"/>
              <a:gd name="connsiteX4" fmla="*/ 0 w 6025199"/>
              <a:gd name="connsiteY4" fmla="*/ 5252027 h 5252027"/>
              <a:gd name="connsiteX0" fmla="*/ 0 w 6048645"/>
              <a:gd name="connsiteY0" fmla="*/ 5252027 h 5252027"/>
              <a:gd name="connsiteX1" fmla="*/ 7156 w 6048645"/>
              <a:gd name="connsiteY1" fmla="*/ 950713 h 5252027"/>
              <a:gd name="connsiteX2" fmla="*/ 5316151 w 6048645"/>
              <a:gd name="connsiteY2" fmla="*/ 0 h 5252027"/>
              <a:gd name="connsiteX3" fmla="*/ 6048645 w 6048645"/>
              <a:gd name="connsiteY3" fmla="*/ 4162841 h 5252027"/>
              <a:gd name="connsiteX4" fmla="*/ 0 w 6048645"/>
              <a:gd name="connsiteY4" fmla="*/ 5252027 h 5252027"/>
              <a:gd name="connsiteX0" fmla="*/ 0 w 6052552"/>
              <a:gd name="connsiteY0" fmla="*/ 5252027 h 5252027"/>
              <a:gd name="connsiteX1" fmla="*/ 7156 w 6052552"/>
              <a:gd name="connsiteY1" fmla="*/ 950713 h 5252027"/>
              <a:gd name="connsiteX2" fmla="*/ 5316151 w 6052552"/>
              <a:gd name="connsiteY2" fmla="*/ 0 h 5252027"/>
              <a:gd name="connsiteX3" fmla="*/ 6052552 w 6052552"/>
              <a:gd name="connsiteY3" fmla="*/ 4158933 h 5252027"/>
              <a:gd name="connsiteX4" fmla="*/ 0 w 6052552"/>
              <a:gd name="connsiteY4" fmla="*/ 5252027 h 5252027"/>
              <a:gd name="connsiteX0" fmla="*/ 0 w 6052552"/>
              <a:gd name="connsiteY0" fmla="*/ 5259842 h 5259842"/>
              <a:gd name="connsiteX1" fmla="*/ 7156 w 6052552"/>
              <a:gd name="connsiteY1" fmla="*/ 958528 h 5259842"/>
              <a:gd name="connsiteX2" fmla="*/ 5320059 w 6052552"/>
              <a:gd name="connsiteY2" fmla="*/ 0 h 5259842"/>
              <a:gd name="connsiteX3" fmla="*/ 6052552 w 6052552"/>
              <a:gd name="connsiteY3" fmla="*/ 4166748 h 5259842"/>
              <a:gd name="connsiteX4" fmla="*/ 0 w 6052552"/>
              <a:gd name="connsiteY4" fmla="*/ 5259842 h 52598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2552" h="5259842">
                <a:moveTo>
                  <a:pt x="0" y="5259842"/>
                </a:moveTo>
                <a:cubicBezTo>
                  <a:pt x="2385" y="3843004"/>
                  <a:pt x="4771" y="2375366"/>
                  <a:pt x="7156" y="958528"/>
                </a:cubicBezTo>
                <a:lnTo>
                  <a:pt x="5320059" y="0"/>
                </a:lnTo>
                <a:lnTo>
                  <a:pt x="6052552" y="4166748"/>
                </a:lnTo>
                <a:lnTo>
                  <a:pt x="0" y="5259842"/>
                </a:lnTo>
                <a:close/>
              </a:path>
            </a:pathLst>
          </a:custGeom>
          <a:ln>
            <a:solidFill>
              <a:schemeClr val="bg1">
                <a:lumMod val="75000"/>
              </a:schemeClr>
            </a:solid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35" name="Text Placeholder 34">
            <a:extLst>
              <a:ext uri="{FF2B5EF4-FFF2-40B4-BE49-F238E27FC236}">
                <a16:creationId xmlns:a16="http://schemas.microsoft.com/office/drawing/2014/main" id="{D53A16E5-EEB1-409A-9BF4-71F08DF7BF95}"/>
              </a:ext>
            </a:extLst>
          </p:cNvPr>
          <p:cNvSpPr>
            <a:spLocks noGrp="1"/>
          </p:cNvSpPr>
          <p:nvPr>
            <p:ph type="body" sz="quarter" idx="14"/>
          </p:nvPr>
        </p:nvSpPr>
        <p:spPr>
          <a:xfrm rot="720000">
            <a:off x="8526498" y="4052877"/>
            <a:ext cx="3689627" cy="642938"/>
          </a:xfrm>
        </p:spPr>
        <p:txBody>
          <a:bodyPr anchor="ctr" anchorCtr="0">
            <a:noAutofit/>
          </a:bodyPr>
          <a:lstStyle>
            <a:lvl1pPr marL="0" indent="0">
              <a:buNone/>
              <a:defRPr sz="2600" b="1">
                <a:solidFill>
                  <a:schemeClr val="bg1"/>
                </a:solidFill>
              </a:defRPr>
            </a:lvl1pPr>
            <a:lvl2pPr marL="457200" indent="0">
              <a:buNone/>
              <a:defRPr sz="2600">
                <a:solidFill>
                  <a:schemeClr val="bg1"/>
                </a:solidFill>
              </a:defRPr>
            </a:lvl2pPr>
            <a:lvl3pPr marL="914400" indent="0">
              <a:buNone/>
              <a:defRPr sz="2600">
                <a:solidFill>
                  <a:schemeClr val="bg1"/>
                </a:solidFill>
              </a:defRPr>
            </a:lvl3pPr>
            <a:lvl4pPr marL="1371600" indent="0">
              <a:buNone/>
              <a:defRPr sz="2600">
                <a:solidFill>
                  <a:schemeClr val="bg1"/>
                </a:solidFill>
              </a:defRPr>
            </a:lvl4pPr>
            <a:lvl5pPr marL="1828800" indent="0">
              <a:buNone/>
              <a:defRPr sz="2600">
                <a:solidFill>
                  <a:schemeClr val="bg1"/>
                </a:solidFill>
              </a:defRPr>
            </a:lvl5pPr>
          </a:lstStyle>
          <a:p>
            <a:pPr lvl="0"/>
            <a:r>
              <a:rPr lang="en-US" noProof="0"/>
              <a:t>Edit Master text styles</a:t>
            </a:r>
          </a:p>
        </p:txBody>
      </p:sp>
    </p:spTree>
    <p:extLst>
      <p:ext uri="{BB962C8B-B14F-4D97-AF65-F5344CB8AC3E}">
        <p14:creationId xmlns:p14="http://schemas.microsoft.com/office/powerpoint/2010/main" val="22561734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21020577">
            <a:off x="630442" y="2818995"/>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23" name="Subtitle 2">
            <a:extLst>
              <a:ext uri="{FF2B5EF4-FFF2-40B4-BE49-F238E27FC236}">
                <a16:creationId xmlns:a16="http://schemas.microsoft.com/office/drawing/2014/main" id="{EEDE58A0-A534-4BA6-A842-9291BD21B3B3}"/>
              </a:ext>
            </a:extLst>
          </p:cNvPr>
          <p:cNvSpPr>
            <a:spLocks noGrp="1"/>
          </p:cNvSpPr>
          <p:nvPr>
            <p:ph type="subTitle" idx="1" hasCustomPrompt="1"/>
          </p:nvPr>
        </p:nvSpPr>
        <p:spPr>
          <a:xfrm rot="853085">
            <a:off x="7075878" y="2826510"/>
            <a:ext cx="4975641" cy="1655762"/>
          </a:xfrm>
        </p:spPr>
        <p:txBody>
          <a:bodyPr anchor="ctr">
            <a:normAutofit/>
          </a:bodyPr>
          <a:lstStyle>
            <a:lvl1pPr marL="0" indent="0" algn="l">
              <a:buFont typeface="Arial" panose="020B0604020202020204" pitchFamily="34" charset="0"/>
              <a:buNone/>
              <a:defRPr sz="32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Tree>
    <p:extLst>
      <p:ext uri="{BB962C8B-B14F-4D97-AF65-F5344CB8AC3E}">
        <p14:creationId xmlns:p14="http://schemas.microsoft.com/office/powerpoint/2010/main" val="6557026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21" name="Text Placeholder 2">
            <a:extLst>
              <a:ext uri="{FF2B5EF4-FFF2-40B4-BE49-F238E27FC236}">
                <a16:creationId xmlns:a16="http://schemas.microsoft.com/office/drawing/2014/main" id="{E88D0B4A-E9EE-4F17-AF07-687763131457}"/>
              </a:ext>
            </a:extLst>
          </p:cNvPr>
          <p:cNvSpPr>
            <a:spLocks noGrp="1"/>
          </p:cNvSpPr>
          <p:nvPr>
            <p:ph type="body" idx="1"/>
          </p:nvPr>
        </p:nvSpPr>
        <p:spPr>
          <a:xfrm>
            <a:off x="3961075" y="3345999"/>
            <a:ext cx="7319700" cy="1500187"/>
          </a:xfrm>
        </p:spPr>
        <p:txBody>
          <a:bodyPr>
            <a:normAutofit/>
          </a:bodyPr>
          <a:lstStyle>
            <a:lvl1pPr marL="0" indent="0" algn="ctr">
              <a:buFont typeface="Arial" panose="020B0604020202020204" pitchFamily="34" charset="0"/>
              <a:buNone/>
              <a:defRPr sz="28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Tree>
    <p:extLst>
      <p:ext uri="{BB962C8B-B14F-4D97-AF65-F5344CB8AC3E}">
        <p14:creationId xmlns:p14="http://schemas.microsoft.com/office/powerpoint/2010/main" val="18046439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22" name="Content Placeholder 2">
            <a:extLst>
              <a:ext uri="{FF2B5EF4-FFF2-40B4-BE49-F238E27FC236}">
                <a16:creationId xmlns:a16="http://schemas.microsoft.com/office/drawing/2014/main" id="{6C9B7F00-EB71-4AB0-9B4E-A64B7BB58EC5}"/>
              </a:ext>
            </a:extLst>
          </p:cNvPr>
          <p:cNvSpPr>
            <a:spLocks noGrp="1"/>
          </p:cNvSpPr>
          <p:nvPr>
            <p:ph idx="1"/>
          </p:nvPr>
        </p:nvSpPr>
        <p:spPr>
          <a:xfrm>
            <a:off x="911225" y="1825625"/>
            <a:ext cx="10442575" cy="4351338"/>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9914425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Content Placeholder 2">
            <a:extLst>
              <a:ext uri="{FF2B5EF4-FFF2-40B4-BE49-F238E27FC236}">
                <a16:creationId xmlns:a16="http://schemas.microsoft.com/office/drawing/2014/main" id="{F2DC463F-D8D9-4961-B44E-0CCDE38BA290}"/>
              </a:ext>
            </a:extLst>
          </p:cNvPr>
          <p:cNvSpPr>
            <a:spLocks noGrp="1"/>
          </p:cNvSpPr>
          <p:nvPr>
            <p:ph sz="half" idx="1"/>
          </p:nvPr>
        </p:nvSpPr>
        <p:spPr>
          <a:xfrm>
            <a:off x="838200" y="1825625"/>
            <a:ext cx="5181600" cy="397608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8" name="Content Placeholder 3">
            <a:extLst>
              <a:ext uri="{FF2B5EF4-FFF2-40B4-BE49-F238E27FC236}">
                <a16:creationId xmlns:a16="http://schemas.microsoft.com/office/drawing/2014/main" id="{5DB1D622-84A6-489A-91BE-DF1D23C03B54}"/>
              </a:ext>
            </a:extLst>
          </p:cNvPr>
          <p:cNvSpPr>
            <a:spLocks noGrp="1"/>
          </p:cNvSpPr>
          <p:nvPr>
            <p:ph sz="half" idx="2"/>
          </p:nvPr>
        </p:nvSpPr>
        <p:spPr>
          <a:xfrm>
            <a:off x="6172200" y="1825625"/>
            <a:ext cx="5181600" cy="397608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10136692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5870" y="312092"/>
            <a:ext cx="4391191" cy="1368122"/>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Text Placeholder 2">
            <a:extLst>
              <a:ext uri="{FF2B5EF4-FFF2-40B4-BE49-F238E27FC236}">
                <a16:creationId xmlns:a16="http://schemas.microsoft.com/office/drawing/2014/main" id="{5A6B27D7-F5EE-4688-B64B-CDC996CB368E}"/>
              </a:ext>
            </a:extLst>
          </p:cNvPr>
          <p:cNvSpPr>
            <a:spLocks noGrp="1"/>
          </p:cNvSpPr>
          <p:nvPr>
            <p:ph type="body" idx="1"/>
          </p:nvPr>
        </p:nvSpPr>
        <p:spPr>
          <a:xfrm>
            <a:off x="839788" y="1942689"/>
            <a:ext cx="5157787"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18" name="Content Placeholder 3">
            <a:extLst>
              <a:ext uri="{FF2B5EF4-FFF2-40B4-BE49-F238E27FC236}">
                <a16:creationId xmlns:a16="http://schemas.microsoft.com/office/drawing/2014/main" id="{9D3AFCF0-98C5-4ECC-A2A6-BA8BA0A64592}"/>
              </a:ext>
            </a:extLst>
          </p:cNvPr>
          <p:cNvSpPr>
            <a:spLocks noGrp="1"/>
          </p:cNvSpPr>
          <p:nvPr>
            <p:ph sz="half" idx="2"/>
          </p:nvPr>
        </p:nvSpPr>
        <p:spPr>
          <a:xfrm>
            <a:off x="839788" y="2638097"/>
            <a:ext cx="5157787" cy="3184634"/>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4">
            <a:extLst>
              <a:ext uri="{FF2B5EF4-FFF2-40B4-BE49-F238E27FC236}">
                <a16:creationId xmlns:a16="http://schemas.microsoft.com/office/drawing/2014/main" id="{3F44E47F-9EE9-414B-B2D8-DD6737905A30}"/>
              </a:ext>
            </a:extLst>
          </p:cNvPr>
          <p:cNvSpPr>
            <a:spLocks noGrp="1"/>
          </p:cNvSpPr>
          <p:nvPr>
            <p:ph type="body" sz="quarter" idx="3"/>
          </p:nvPr>
        </p:nvSpPr>
        <p:spPr>
          <a:xfrm>
            <a:off x="6172200" y="1942689"/>
            <a:ext cx="5183188"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20" name="Content Placeholder 5">
            <a:extLst>
              <a:ext uri="{FF2B5EF4-FFF2-40B4-BE49-F238E27FC236}">
                <a16:creationId xmlns:a16="http://schemas.microsoft.com/office/drawing/2014/main" id="{D8D8261D-A3B4-4909-8FCD-D7C160F42D85}"/>
              </a:ext>
            </a:extLst>
          </p:cNvPr>
          <p:cNvSpPr>
            <a:spLocks noGrp="1"/>
          </p:cNvSpPr>
          <p:nvPr>
            <p:ph sz="quarter" idx="4"/>
          </p:nvPr>
        </p:nvSpPr>
        <p:spPr>
          <a:xfrm>
            <a:off x="6172200" y="2638097"/>
            <a:ext cx="5183188" cy="3184634"/>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39152336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6" name="Content Placeholder 2">
            <a:extLst>
              <a:ext uri="{FF2B5EF4-FFF2-40B4-BE49-F238E27FC236}">
                <a16:creationId xmlns:a16="http://schemas.microsoft.com/office/drawing/2014/main" id="{9E80D7DF-92B2-4A46-AA79-DDC69AC8A8EE}"/>
              </a:ext>
            </a:extLst>
          </p:cNvPr>
          <p:cNvSpPr>
            <a:spLocks noGrp="1"/>
          </p:cNvSpPr>
          <p:nvPr>
            <p:ph idx="1"/>
          </p:nvPr>
        </p:nvSpPr>
        <p:spPr>
          <a:xfrm>
            <a:off x="5180012" y="1347788"/>
            <a:ext cx="6172200" cy="433053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3">
            <a:extLst>
              <a:ext uri="{FF2B5EF4-FFF2-40B4-BE49-F238E27FC236}">
                <a16:creationId xmlns:a16="http://schemas.microsoft.com/office/drawing/2014/main" id="{F0A242F9-0019-4B57-A03D-285B738367AC}"/>
              </a:ext>
            </a:extLst>
          </p:cNvPr>
          <p:cNvSpPr>
            <a:spLocks noGrp="1"/>
          </p:cNvSpPr>
          <p:nvPr>
            <p:ph type="body" sz="half" idx="2"/>
          </p:nvPr>
        </p:nvSpPr>
        <p:spPr>
          <a:xfrm>
            <a:off x="839788" y="2806262"/>
            <a:ext cx="3932237" cy="2872065"/>
          </a:xfrm>
          <a:gradFill>
            <a:gsLst>
              <a:gs pos="0">
                <a:schemeClr val="tx2"/>
              </a:gs>
              <a:gs pos="100000">
                <a:schemeClr val="tx1"/>
              </a:gs>
            </a:gsLst>
            <a:lin ang="10800000" scaled="1"/>
          </a:gradFill>
        </p:spPr>
        <p:txBody>
          <a:bodyPr lIns="274320" anchor="ctr">
            <a:normAutofit/>
          </a:bodyPr>
          <a:lstStyle>
            <a:lvl1pPr marL="0" indent="0">
              <a:buFont typeface="Arial" panose="020B0604020202020204" pitchFamily="34" charse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2" name="Title 1">
            <a:extLst>
              <a:ext uri="{FF2B5EF4-FFF2-40B4-BE49-F238E27FC236}">
                <a16:creationId xmlns:a16="http://schemas.microsoft.com/office/drawing/2014/main" id="{94A01F06-84A3-407F-8D89-167A9D402359}"/>
              </a:ext>
            </a:extLst>
          </p:cNvPr>
          <p:cNvSpPr>
            <a:spLocks noGrp="1"/>
          </p:cNvSpPr>
          <p:nvPr>
            <p:ph type="title"/>
          </p:nvPr>
        </p:nvSpPr>
        <p:spPr>
          <a:xfrm rot="21227985">
            <a:off x="857494" y="721373"/>
            <a:ext cx="3918639"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1998028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7" name="Picture Placeholder 2">
            <a:extLst>
              <a:ext uri="{FF2B5EF4-FFF2-40B4-BE49-F238E27FC236}">
                <a16:creationId xmlns:a16="http://schemas.microsoft.com/office/drawing/2014/main" id="{1C9B27A5-4499-4F2B-843D-B4AC979D3003}"/>
              </a:ext>
            </a:extLst>
          </p:cNvPr>
          <p:cNvSpPr>
            <a:spLocks noGrp="1"/>
          </p:cNvSpPr>
          <p:nvPr>
            <p:ph type="pic" idx="13"/>
          </p:nvPr>
        </p:nvSpPr>
        <p:spPr>
          <a:xfrm>
            <a:off x="5183188" y="1347788"/>
            <a:ext cx="6172200" cy="433053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18" name="Text Placeholder 3">
            <a:extLst>
              <a:ext uri="{FF2B5EF4-FFF2-40B4-BE49-F238E27FC236}">
                <a16:creationId xmlns:a16="http://schemas.microsoft.com/office/drawing/2014/main" id="{4C8F7DBB-2923-48F9-AE53-06CE214A362F}"/>
              </a:ext>
            </a:extLst>
          </p:cNvPr>
          <p:cNvSpPr>
            <a:spLocks noGrp="1"/>
          </p:cNvSpPr>
          <p:nvPr>
            <p:ph type="body" sz="half" idx="2"/>
          </p:nvPr>
        </p:nvSpPr>
        <p:spPr>
          <a:xfrm>
            <a:off x="839788" y="2603601"/>
            <a:ext cx="3932237" cy="3074726"/>
          </a:xfrm>
          <a:gradFill>
            <a:gsLst>
              <a:gs pos="0">
                <a:schemeClr val="tx2"/>
              </a:gs>
              <a:gs pos="100000">
                <a:schemeClr val="tx1"/>
              </a:gs>
            </a:gsLst>
            <a:lin ang="10800000" scaled="1"/>
          </a:gradFill>
        </p:spPr>
        <p:txBody>
          <a:bodyPr lIns="274320" anchor="ctr">
            <a:normAutofit/>
          </a:bodyPr>
          <a:lstStyle>
            <a:lvl1pPr marL="0" inden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2" name="Title 1">
            <a:extLst>
              <a:ext uri="{FF2B5EF4-FFF2-40B4-BE49-F238E27FC236}">
                <a16:creationId xmlns:a16="http://schemas.microsoft.com/office/drawing/2014/main" id="{B6AB5B22-678B-4BFD-ABBC-49961466D4A8}"/>
              </a:ext>
            </a:extLst>
          </p:cNvPr>
          <p:cNvSpPr>
            <a:spLocks noGrp="1"/>
          </p:cNvSpPr>
          <p:nvPr>
            <p:ph type="title"/>
          </p:nvPr>
        </p:nvSpPr>
        <p:spPr>
          <a:xfrm rot="21228869">
            <a:off x="857652" y="725128"/>
            <a:ext cx="3833278"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9872488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Tree>
    <p:extLst>
      <p:ext uri="{BB962C8B-B14F-4D97-AF65-F5344CB8AC3E}">
        <p14:creationId xmlns:p14="http://schemas.microsoft.com/office/powerpoint/2010/main" val="2240238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3" name="Text Placeholder 2">
            <a:extLst>
              <a:ext uri="{FF2B5EF4-FFF2-40B4-BE49-F238E27FC236}">
                <a16:creationId xmlns:a16="http://schemas.microsoft.com/office/drawing/2014/main" id="{DDA29EA0-54CE-44CE-A619-B63EB6AA2D12}"/>
              </a:ext>
            </a:extLst>
          </p:cNvPr>
          <p:cNvSpPr>
            <a:spLocks noGrp="1"/>
          </p:cNvSpPr>
          <p:nvPr>
            <p:ph type="body" sz="quarter" idx="13"/>
          </p:nvPr>
        </p:nvSpPr>
        <p:spPr>
          <a:xfrm>
            <a:off x="1444441" y="2373246"/>
            <a:ext cx="9303119" cy="2111508"/>
          </a:xfrm>
        </p:spPr>
        <p:txBody>
          <a:bodyPr anchor="ctr">
            <a:normAutofit/>
          </a:bodyPr>
          <a:lstStyle>
            <a:lvl1pPr marL="0" indent="0" algn="ctr">
              <a:buNone/>
              <a:defRPr sz="6000"/>
            </a:lvl1pPr>
            <a:lvl2pPr marL="457200" indent="0">
              <a:buNone/>
              <a:defRPr/>
            </a:lvl2pPr>
          </a:lstStyle>
          <a:p>
            <a:pPr lvl="0"/>
            <a:r>
              <a:rPr lang="en-US" noProof="0"/>
              <a:t>Edit Master text styles</a:t>
            </a:r>
          </a:p>
        </p:txBody>
      </p:sp>
    </p:spTree>
    <p:extLst>
      <p:ext uri="{BB962C8B-B14F-4D97-AF65-F5344CB8AC3E}">
        <p14:creationId xmlns:p14="http://schemas.microsoft.com/office/powerpoint/2010/main" val="12255265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292285561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Manual">
    <p:bg>
      <p:bgPr>
        <a:solidFill>
          <a:schemeClr val="bg1"/>
        </a:solidFill>
        <a:effectLst/>
      </p:bgPr>
    </p:bg>
    <p:spTree>
      <p:nvGrpSpPr>
        <p:cNvPr id="1" name=""/>
        <p:cNvGrpSpPr/>
        <p:nvPr/>
      </p:nvGrpSpPr>
      <p:grpSpPr>
        <a:xfrm>
          <a:off x="0" y="0"/>
          <a:ext cx="0" cy="0"/>
          <a:chOff x="0" y="0"/>
          <a:chExt cx="0" cy="0"/>
        </a:xfrm>
      </p:grpSpPr>
      <p:sp>
        <p:nvSpPr>
          <p:cNvPr id="4" name="Graphic 2">
            <a:extLst>
              <a:ext uri="{FF2B5EF4-FFF2-40B4-BE49-F238E27FC236}">
                <a16:creationId xmlns:a16="http://schemas.microsoft.com/office/drawing/2014/main" id="{5D6F87F4-A9FD-42C2-B2B3-2EBAE9413A33}"/>
              </a:ext>
            </a:extLst>
          </p:cNvPr>
          <p:cNvSpPr/>
          <p:nvPr/>
        </p:nvSpPr>
        <p:spPr>
          <a:xfrm>
            <a:off x="-12778" y="429785"/>
            <a:ext cx="7606299" cy="1490682"/>
          </a:xfrm>
          <a:custGeom>
            <a:avLst/>
            <a:gdLst>
              <a:gd name="connsiteX0" fmla="*/ 7602514 w 7606298"/>
              <a:gd name="connsiteY0" fmla="*/ 407745 h 1490681"/>
              <a:gd name="connsiteX1" fmla="*/ 12778 w 7606298"/>
              <a:gd name="connsiteY1" fmla="*/ 12778 h 1490681"/>
              <a:gd name="connsiteX2" fmla="*/ 12778 w 7606298"/>
              <a:gd name="connsiteY2" fmla="*/ 1056256 h 1490681"/>
              <a:gd name="connsiteX3" fmla="*/ 7593596 w 7606298"/>
              <a:gd name="connsiteY3" fmla="*/ 1481801 h 1490681"/>
              <a:gd name="connsiteX4" fmla="*/ 7602514 w 7606298"/>
              <a:gd name="connsiteY4" fmla="*/ 407745 h 1490681"/>
              <a:gd name="connsiteX5" fmla="*/ 7602514 w 7606298"/>
              <a:gd name="connsiteY5" fmla="*/ 407745 h 14906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606298" h="1490681">
                <a:moveTo>
                  <a:pt x="7602514" y="407745"/>
                </a:moveTo>
                <a:cubicBezTo>
                  <a:pt x="7602514" y="407745"/>
                  <a:pt x="3107535" y="56097"/>
                  <a:pt x="12778" y="12778"/>
                </a:cubicBezTo>
                <a:lnTo>
                  <a:pt x="12778" y="1056256"/>
                </a:lnTo>
                <a:cubicBezTo>
                  <a:pt x="6306768" y="1024403"/>
                  <a:pt x="7593596" y="1481801"/>
                  <a:pt x="7593596" y="1481801"/>
                </a:cubicBezTo>
                <a:lnTo>
                  <a:pt x="7602514" y="407745"/>
                </a:lnTo>
                <a:lnTo>
                  <a:pt x="7602514" y="407745"/>
                </a:lnTo>
                <a:close/>
              </a:path>
            </a:pathLst>
          </a:custGeom>
          <a:gradFill>
            <a:gsLst>
              <a:gs pos="0">
                <a:schemeClr val="accent2">
                  <a:alpha val="10000"/>
                </a:schemeClr>
              </a:gs>
              <a:gs pos="100000">
                <a:schemeClr val="accent2">
                  <a:alpha val="20000"/>
                </a:schemeClr>
              </a:gs>
            </a:gsLst>
            <a:lin ang="60000" scaled="0"/>
          </a:gradFill>
          <a:ln w="12737" cap="flat">
            <a:noFill/>
            <a:prstDash val="solid"/>
            <a:miter/>
          </a:ln>
        </p:spPr>
        <p:txBody>
          <a:bodyPr rtlCol="0" anchor="ctr"/>
          <a:lstStyle/>
          <a:p>
            <a:endParaRPr lang="en-US" noProof="0" dirty="0"/>
          </a:p>
        </p:txBody>
      </p:sp>
      <p:sp>
        <p:nvSpPr>
          <p:cNvPr id="23" name="Text Placeholder 21">
            <a:extLst>
              <a:ext uri="{FF2B5EF4-FFF2-40B4-BE49-F238E27FC236}">
                <a16:creationId xmlns:a16="http://schemas.microsoft.com/office/drawing/2014/main" id="{F27BBFB4-84C4-42C9-9CB3-DFD801CEBF70}"/>
              </a:ext>
            </a:extLst>
          </p:cNvPr>
          <p:cNvSpPr>
            <a:spLocks noGrp="1"/>
          </p:cNvSpPr>
          <p:nvPr>
            <p:ph type="body" sz="quarter" idx="10" hasCustomPrompt="1"/>
          </p:nvPr>
        </p:nvSpPr>
        <p:spPr>
          <a:xfrm>
            <a:off x="711200" y="1896003"/>
            <a:ext cx="528638" cy="1092200"/>
          </a:xfrm>
        </p:spPr>
        <p:txBody>
          <a:bodyPr>
            <a:normAutofit/>
          </a:bodyPr>
          <a:lstStyle>
            <a:lvl1pPr marL="0" indent="0">
              <a:buNone/>
              <a:defRPr sz="7000" b="1">
                <a:solidFill>
                  <a:schemeClr val="accent5"/>
                </a:solidFill>
                <a:latin typeface="+mj-lt"/>
              </a:defRPr>
            </a:lvl1pPr>
          </a:lstStyle>
          <a:p>
            <a:pPr lvl="0"/>
            <a:r>
              <a:rPr lang="en-US" noProof="0"/>
              <a:t>1</a:t>
            </a:r>
          </a:p>
        </p:txBody>
      </p:sp>
      <p:sp>
        <p:nvSpPr>
          <p:cNvPr id="26" name="Text Placeholder 24">
            <a:extLst>
              <a:ext uri="{FF2B5EF4-FFF2-40B4-BE49-F238E27FC236}">
                <a16:creationId xmlns:a16="http://schemas.microsoft.com/office/drawing/2014/main" id="{C8BBE7AC-17E7-4828-A40C-39EED5284E6D}"/>
              </a:ext>
            </a:extLst>
          </p:cNvPr>
          <p:cNvSpPr>
            <a:spLocks noGrp="1"/>
          </p:cNvSpPr>
          <p:nvPr>
            <p:ph type="body" sz="quarter" idx="11"/>
          </p:nvPr>
        </p:nvSpPr>
        <p:spPr>
          <a:xfrm>
            <a:off x="1185863" y="2088090"/>
            <a:ext cx="3103110"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33" name="Text Placeholder 21">
            <a:extLst>
              <a:ext uri="{FF2B5EF4-FFF2-40B4-BE49-F238E27FC236}">
                <a16:creationId xmlns:a16="http://schemas.microsoft.com/office/drawing/2014/main" id="{FC1057E8-2611-45B5-913B-82D301FE8A86}"/>
              </a:ext>
            </a:extLst>
          </p:cNvPr>
          <p:cNvSpPr>
            <a:spLocks noGrp="1"/>
          </p:cNvSpPr>
          <p:nvPr>
            <p:ph type="body" sz="quarter" idx="12" hasCustomPrompt="1"/>
          </p:nvPr>
        </p:nvSpPr>
        <p:spPr>
          <a:xfrm>
            <a:off x="4804600" y="1896003"/>
            <a:ext cx="528638" cy="1092200"/>
          </a:xfrm>
        </p:spPr>
        <p:txBody>
          <a:bodyPr>
            <a:normAutofit/>
          </a:bodyPr>
          <a:lstStyle>
            <a:lvl1pPr marL="0" indent="0">
              <a:buNone/>
              <a:defRPr sz="7000" b="1">
                <a:solidFill>
                  <a:schemeClr val="accent5"/>
                </a:solidFill>
                <a:latin typeface="+mj-lt"/>
              </a:defRPr>
            </a:lvl1pPr>
          </a:lstStyle>
          <a:p>
            <a:pPr lvl="0"/>
            <a:r>
              <a:rPr lang="en-US" noProof="0"/>
              <a:t>2</a:t>
            </a:r>
          </a:p>
        </p:txBody>
      </p:sp>
      <p:sp>
        <p:nvSpPr>
          <p:cNvPr id="34" name="Text Placeholder 24">
            <a:extLst>
              <a:ext uri="{FF2B5EF4-FFF2-40B4-BE49-F238E27FC236}">
                <a16:creationId xmlns:a16="http://schemas.microsoft.com/office/drawing/2014/main" id="{A65257E6-B10F-49C0-862A-53648E3F2D0B}"/>
              </a:ext>
            </a:extLst>
          </p:cNvPr>
          <p:cNvSpPr>
            <a:spLocks noGrp="1"/>
          </p:cNvSpPr>
          <p:nvPr>
            <p:ph type="body" sz="quarter" idx="13"/>
          </p:nvPr>
        </p:nvSpPr>
        <p:spPr>
          <a:xfrm>
            <a:off x="5349603" y="2088090"/>
            <a:ext cx="2243918"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37" name="Text Placeholder 21">
            <a:extLst>
              <a:ext uri="{FF2B5EF4-FFF2-40B4-BE49-F238E27FC236}">
                <a16:creationId xmlns:a16="http://schemas.microsoft.com/office/drawing/2014/main" id="{83A147CC-1513-463A-8B07-CC14AEC845D9}"/>
              </a:ext>
            </a:extLst>
          </p:cNvPr>
          <p:cNvSpPr>
            <a:spLocks noGrp="1"/>
          </p:cNvSpPr>
          <p:nvPr>
            <p:ph type="body" sz="quarter" idx="14" hasCustomPrompt="1"/>
          </p:nvPr>
        </p:nvSpPr>
        <p:spPr>
          <a:xfrm>
            <a:off x="7890713" y="1913782"/>
            <a:ext cx="528638" cy="1092200"/>
          </a:xfrm>
        </p:spPr>
        <p:txBody>
          <a:bodyPr>
            <a:normAutofit/>
          </a:bodyPr>
          <a:lstStyle>
            <a:lvl1pPr marL="0" indent="0">
              <a:buNone/>
              <a:defRPr sz="7000" b="1">
                <a:solidFill>
                  <a:schemeClr val="accent5"/>
                </a:solidFill>
                <a:latin typeface="+mj-lt"/>
              </a:defRPr>
            </a:lvl1pPr>
          </a:lstStyle>
          <a:p>
            <a:pPr lvl="0"/>
            <a:r>
              <a:rPr lang="en-US" noProof="0"/>
              <a:t>3</a:t>
            </a:r>
          </a:p>
        </p:txBody>
      </p:sp>
      <p:sp>
        <p:nvSpPr>
          <p:cNvPr id="38" name="Text Placeholder 24">
            <a:extLst>
              <a:ext uri="{FF2B5EF4-FFF2-40B4-BE49-F238E27FC236}">
                <a16:creationId xmlns:a16="http://schemas.microsoft.com/office/drawing/2014/main" id="{BCE98261-6A42-49F1-B208-2E6C24DFCF83}"/>
              </a:ext>
            </a:extLst>
          </p:cNvPr>
          <p:cNvSpPr>
            <a:spLocks noGrp="1"/>
          </p:cNvSpPr>
          <p:nvPr>
            <p:ph type="body" sz="quarter" idx="15"/>
          </p:nvPr>
        </p:nvSpPr>
        <p:spPr>
          <a:xfrm>
            <a:off x="8435716" y="2105869"/>
            <a:ext cx="2959116"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40" name="Text Placeholder 24">
            <a:extLst>
              <a:ext uri="{FF2B5EF4-FFF2-40B4-BE49-F238E27FC236}">
                <a16:creationId xmlns:a16="http://schemas.microsoft.com/office/drawing/2014/main" id="{937F4311-EBEC-44E3-8542-07503B54D770}"/>
              </a:ext>
            </a:extLst>
          </p:cNvPr>
          <p:cNvSpPr>
            <a:spLocks noGrp="1"/>
          </p:cNvSpPr>
          <p:nvPr>
            <p:ph type="body" sz="quarter" idx="16"/>
          </p:nvPr>
        </p:nvSpPr>
        <p:spPr>
          <a:xfrm>
            <a:off x="891723"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3" name="Text Placeholder 24">
            <a:extLst>
              <a:ext uri="{FF2B5EF4-FFF2-40B4-BE49-F238E27FC236}">
                <a16:creationId xmlns:a16="http://schemas.microsoft.com/office/drawing/2014/main" id="{FED4B056-A42A-4115-B98D-177B9AFDABFE}"/>
              </a:ext>
            </a:extLst>
          </p:cNvPr>
          <p:cNvSpPr>
            <a:spLocks noGrp="1"/>
          </p:cNvSpPr>
          <p:nvPr>
            <p:ph type="body" sz="quarter" idx="17"/>
          </p:nvPr>
        </p:nvSpPr>
        <p:spPr>
          <a:xfrm>
            <a:off x="2590348"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5" name="Text Placeholder 24">
            <a:extLst>
              <a:ext uri="{FF2B5EF4-FFF2-40B4-BE49-F238E27FC236}">
                <a16:creationId xmlns:a16="http://schemas.microsoft.com/office/drawing/2014/main" id="{2D359611-5488-43D7-A2A6-E60DB2E1D872}"/>
              </a:ext>
            </a:extLst>
          </p:cNvPr>
          <p:cNvSpPr>
            <a:spLocks noGrp="1"/>
          </p:cNvSpPr>
          <p:nvPr>
            <p:ph type="body" sz="quarter" idx="18"/>
          </p:nvPr>
        </p:nvSpPr>
        <p:spPr>
          <a:xfrm>
            <a:off x="4794793"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6" name="Text Placeholder 24">
            <a:extLst>
              <a:ext uri="{FF2B5EF4-FFF2-40B4-BE49-F238E27FC236}">
                <a16:creationId xmlns:a16="http://schemas.microsoft.com/office/drawing/2014/main" id="{F2182E7C-B18B-4F73-B0D1-86196D992B18}"/>
              </a:ext>
            </a:extLst>
          </p:cNvPr>
          <p:cNvSpPr>
            <a:spLocks noGrp="1"/>
          </p:cNvSpPr>
          <p:nvPr>
            <p:ph type="body" sz="quarter" idx="19"/>
          </p:nvPr>
        </p:nvSpPr>
        <p:spPr>
          <a:xfrm>
            <a:off x="7876955" y="2942030"/>
            <a:ext cx="3517877"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8" name="Text Placeholder 24">
            <a:extLst>
              <a:ext uri="{FF2B5EF4-FFF2-40B4-BE49-F238E27FC236}">
                <a16:creationId xmlns:a16="http://schemas.microsoft.com/office/drawing/2014/main" id="{3D51A445-889E-44A8-AF12-58BC161D148C}"/>
              </a:ext>
            </a:extLst>
          </p:cNvPr>
          <p:cNvSpPr>
            <a:spLocks noGrp="1"/>
          </p:cNvSpPr>
          <p:nvPr>
            <p:ph type="body" sz="quarter" idx="20"/>
          </p:nvPr>
        </p:nvSpPr>
        <p:spPr>
          <a:xfrm>
            <a:off x="891722" y="5607548"/>
            <a:ext cx="3397251" cy="800100"/>
          </a:xfrm>
        </p:spPr>
        <p:txBody>
          <a:bodyPr>
            <a:normAutofit/>
          </a:bodyPr>
          <a:lstStyle>
            <a:lvl1pPr marL="0" indent="0">
              <a:buNone/>
              <a:defRPr sz="1600" b="0">
                <a:solidFill>
                  <a:schemeClr val="accent3"/>
                </a:solidFill>
                <a:latin typeface="+mn-lt"/>
              </a:defRPr>
            </a:lvl1pPr>
          </a:lstStyle>
          <a:p>
            <a:pPr lvl="0"/>
            <a:r>
              <a:rPr lang="en-US" noProof="0"/>
              <a:t>Edit Master text styles</a:t>
            </a:r>
          </a:p>
        </p:txBody>
      </p:sp>
      <p:sp>
        <p:nvSpPr>
          <p:cNvPr id="49" name="Text Placeholder 24">
            <a:extLst>
              <a:ext uri="{FF2B5EF4-FFF2-40B4-BE49-F238E27FC236}">
                <a16:creationId xmlns:a16="http://schemas.microsoft.com/office/drawing/2014/main" id="{358BC44E-644D-4E21-A055-1178CD0D2698}"/>
              </a:ext>
            </a:extLst>
          </p:cNvPr>
          <p:cNvSpPr>
            <a:spLocks noGrp="1"/>
          </p:cNvSpPr>
          <p:nvPr>
            <p:ph type="body" sz="quarter" idx="21"/>
          </p:nvPr>
        </p:nvSpPr>
        <p:spPr>
          <a:xfrm>
            <a:off x="4794792" y="4909834"/>
            <a:ext cx="1698625" cy="800100"/>
          </a:xfrm>
        </p:spPr>
        <p:txBody>
          <a:bodyPr>
            <a:normAutofit/>
          </a:bodyPr>
          <a:lstStyle>
            <a:lvl1pPr marL="0" indent="0">
              <a:buNone/>
              <a:defRPr sz="1600" b="0">
                <a:solidFill>
                  <a:schemeClr val="accent2"/>
                </a:solidFill>
                <a:latin typeface="+mn-lt"/>
              </a:defRPr>
            </a:lvl1pPr>
          </a:lstStyle>
          <a:p>
            <a:pPr lvl="0"/>
            <a:r>
              <a:rPr lang="en-US" noProof="0"/>
              <a:t>Edit Master text styles</a:t>
            </a:r>
          </a:p>
        </p:txBody>
      </p:sp>
      <p:sp>
        <p:nvSpPr>
          <p:cNvPr id="50" name="Text Placeholder 24">
            <a:extLst>
              <a:ext uri="{FF2B5EF4-FFF2-40B4-BE49-F238E27FC236}">
                <a16:creationId xmlns:a16="http://schemas.microsoft.com/office/drawing/2014/main" id="{32C60917-FE9C-4C02-976E-9F4DF95F1614}"/>
              </a:ext>
            </a:extLst>
          </p:cNvPr>
          <p:cNvSpPr>
            <a:spLocks noGrp="1"/>
          </p:cNvSpPr>
          <p:nvPr>
            <p:ph type="body" sz="quarter" idx="22"/>
          </p:nvPr>
        </p:nvSpPr>
        <p:spPr>
          <a:xfrm>
            <a:off x="7890713" y="4909834"/>
            <a:ext cx="2692939" cy="800100"/>
          </a:xfrm>
        </p:spPr>
        <p:txBody>
          <a:bodyPr>
            <a:normAutofit/>
          </a:bodyPr>
          <a:lstStyle>
            <a:lvl1pPr marL="0" indent="0">
              <a:buNone/>
              <a:defRPr sz="1600" b="0">
                <a:solidFill>
                  <a:schemeClr val="accent2"/>
                </a:solidFill>
                <a:latin typeface="+mn-lt"/>
              </a:defRPr>
            </a:lvl1pPr>
          </a:lstStyle>
          <a:p>
            <a:pPr lvl="0"/>
            <a:r>
              <a:rPr lang="en-US" noProof="0"/>
              <a:t>Edit Master text styles</a:t>
            </a:r>
          </a:p>
        </p:txBody>
      </p:sp>
      <p:sp>
        <p:nvSpPr>
          <p:cNvPr id="55" name="Picture Placeholder 12">
            <a:extLst>
              <a:ext uri="{FF2B5EF4-FFF2-40B4-BE49-F238E27FC236}">
                <a16:creationId xmlns:a16="http://schemas.microsoft.com/office/drawing/2014/main" id="{2535BC4C-3D36-473A-B9EF-EC6F3BA67113}"/>
              </a:ext>
            </a:extLst>
          </p:cNvPr>
          <p:cNvSpPr>
            <a:spLocks noGrp="1"/>
          </p:cNvSpPr>
          <p:nvPr>
            <p:ph type="pic" sz="quarter" idx="37"/>
          </p:nvPr>
        </p:nvSpPr>
        <p:spPr>
          <a:xfrm>
            <a:off x="891723"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6" name="Picture Placeholder 12">
            <a:extLst>
              <a:ext uri="{FF2B5EF4-FFF2-40B4-BE49-F238E27FC236}">
                <a16:creationId xmlns:a16="http://schemas.microsoft.com/office/drawing/2014/main" id="{A1E61843-0C1E-4581-98C1-C9247F7043AC}"/>
              </a:ext>
            </a:extLst>
          </p:cNvPr>
          <p:cNvSpPr>
            <a:spLocks noGrp="1"/>
          </p:cNvSpPr>
          <p:nvPr>
            <p:ph type="pic" sz="quarter" idx="38"/>
          </p:nvPr>
        </p:nvSpPr>
        <p:spPr>
          <a:xfrm>
            <a:off x="2590348"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7" name="Picture Placeholder 12">
            <a:extLst>
              <a:ext uri="{FF2B5EF4-FFF2-40B4-BE49-F238E27FC236}">
                <a16:creationId xmlns:a16="http://schemas.microsoft.com/office/drawing/2014/main" id="{F3B39F0E-B245-4510-8C07-0EC29B83F1BA}"/>
              </a:ext>
            </a:extLst>
          </p:cNvPr>
          <p:cNvSpPr>
            <a:spLocks noGrp="1"/>
          </p:cNvSpPr>
          <p:nvPr>
            <p:ph type="pic" sz="quarter" idx="43"/>
          </p:nvPr>
        </p:nvSpPr>
        <p:spPr>
          <a:xfrm>
            <a:off x="4794793" y="3816446"/>
            <a:ext cx="2048256" cy="896112"/>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8" name="Picture Placeholder 9">
            <a:extLst>
              <a:ext uri="{FF2B5EF4-FFF2-40B4-BE49-F238E27FC236}">
                <a16:creationId xmlns:a16="http://schemas.microsoft.com/office/drawing/2014/main" id="{A9E755CD-1A38-4F75-A18E-2D31E4934C8A}"/>
              </a:ext>
            </a:extLst>
          </p:cNvPr>
          <p:cNvSpPr>
            <a:spLocks noGrp="1"/>
          </p:cNvSpPr>
          <p:nvPr>
            <p:ph type="pic" sz="quarter" idx="44"/>
          </p:nvPr>
        </p:nvSpPr>
        <p:spPr>
          <a:xfrm>
            <a:off x="7876955" y="3864572"/>
            <a:ext cx="1481328" cy="758952"/>
          </a:xfrm>
        </p:spPr>
        <p:txBody>
          <a:bodyPr anchor="ctr" anchorCtr="0">
            <a:norm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1C750AC0-7255-417F-919C-19DF42857E05}"/>
              </a:ext>
            </a:extLst>
          </p:cNvPr>
          <p:cNvSpPr>
            <a:spLocks noGrp="1"/>
          </p:cNvSpPr>
          <p:nvPr>
            <p:ph type="title" hasCustomPrompt="1"/>
          </p:nvPr>
        </p:nvSpPr>
        <p:spPr>
          <a:xfrm>
            <a:off x="0" y="365125"/>
            <a:ext cx="7909560" cy="1069848"/>
          </a:xfrm>
          <a:gradFill>
            <a:gsLst>
              <a:gs pos="0">
                <a:schemeClr val="accent2"/>
              </a:gs>
              <a:gs pos="100000">
                <a:schemeClr val="accent1"/>
              </a:gs>
            </a:gsLst>
            <a:lin ang="10800000" scaled="1"/>
          </a:gradFill>
        </p:spPr>
        <p:txBody>
          <a:bodyPr lIns="900000"/>
          <a:lstStyle>
            <a:lvl1pPr>
              <a:defRPr>
                <a:solidFill>
                  <a:schemeClr val="bg1"/>
                </a:solidFill>
              </a:defRPr>
            </a:lvl1pPr>
          </a:lstStyle>
          <a:p>
            <a:r>
              <a:rPr lang="en-US" noProof="0"/>
              <a:t>How to use this template</a:t>
            </a:r>
          </a:p>
        </p:txBody>
      </p:sp>
    </p:spTree>
    <p:extLst>
      <p:ext uri="{BB962C8B-B14F-4D97-AF65-F5344CB8AC3E}">
        <p14:creationId xmlns:p14="http://schemas.microsoft.com/office/powerpoint/2010/main" val="24644979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1845D3B-A7CA-4751-B979-90553EDEB17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noProof="0"/>
              <a:t>Click to edit Master title style</a:t>
            </a:r>
          </a:p>
        </p:txBody>
      </p:sp>
      <p:sp>
        <p:nvSpPr>
          <p:cNvPr id="3" name="Text Placeholder 2">
            <a:extLst>
              <a:ext uri="{FF2B5EF4-FFF2-40B4-BE49-F238E27FC236}">
                <a16:creationId xmlns:a16="http://schemas.microsoft.com/office/drawing/2014/main" id="{46A43512-71B9-49DF-A1D4-8CE3742E423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a:extLst>
              <a:ext uri="{FF2B5EF4-FFF2-40B4-BE49-F238E27FC236}">
                <a16:creationId xmlns:a16="http://schemas.microsoft.com/office/drawing/2014/main" id="{0B83A523-550D-4EF7-B5BF-4E5BA6655BC3}"/>
              </a:ext>
            </a:extLst>
          </p:cNvPr>
          <p:cNvSpPr>
            <a:spLocks noGrp="1"/>
          </p:cNvSpPr>
          <p:nvPr>
            <p:ph type="dt" sz="half" idx="2"/>
          </p:nvPr>
        </p:nvSpPr>
        <p:spPr>
          <a:xfrm>
            <a:off x="4521925" y="5945824"/>
            <a:ext cx="2743200" cy="365125"/>
          </a:xfrm>
          <a:prstGeom prst="rect">
            <a:avLst/>
          </a:prstGeom>
        </p:spPr>
        <p:txBody>
          <a:bodyPr vert="horz" lIns="91440" tIns="45720" rIns="91440" bIns="45720" rtlCol="0" anchor="ctr"/>
          <a:lstStyle>
            <a:lvl1pPr algn="ctr">
              <a:defRPr sz="1600" b="1">
                <a:solidFill>
                  <a:schemeClr val="tx1">
                    <a:tint val="75000"/>
                  </a:schemeClr>
                </a:solidFill>
                <a:latin typeface="+mj-lt"/>
              </a:defRPr>
            </a:lvl1pPr>
          </a:lstStyle>
          <a:p>
            <a:r>
              <a:rPr lang="en-US" noProof="0" dirty="0"/>
              <a:t>MM.DD.20XX</a:t>
            </a:r>
          </a:p>
        </p:txBody>
      </p:sp>
      <p:sp>
        <p:nvSpPr>
          <p:cNvPr id="5" name="Footer Placeholder 4">
            <a:extLst>
              <a:ext uri="{FF2B5EF4-FFF2-40B4-BE49-F238E27FC236}">
                <a16:creationId xmlns:a16="http://schemas.microsoft.com/office/drawing/2014/main" id="{EC8A98FF-2C58-4968-A1DC-0EBD6961C6D7}"/>
              </a:ext>
            </a:extLst>
          </p:cNvPr>
          <p:cNvSpPr>
            <a:spLocks noGrp="1"/>
          </p:cNvSpPr>
          <p:nvPr>
            <p:ph type="ftr" sz="quarter" idx="3"/>
          </p:nvPr>
        </p:nvSpPr>
        <p:spPr>
          <a:xfrm>
            <a:off x="911225" y="5945824"/>
            <a:ext cx="2639323" cy="365125"/>
          </a:xfrm>
          <a:prstGeom prst="rect">
            <a:avLst/>
          </a:prstGeom>
        </p:spPr>
        <p:txBody>
          <a:bodyPr vert="horz" lIns="0" tIns="45720" rIns="91440" bIns="45720" rtlCol="0" anchor="ctr"/>
          <a:lstStyle>
            <a:lvl1pPr algn="l">
              <a:defRPr sz="1600" b="1">
                <a:solidFill>
                  <a:schemeClr val="bg2"/>
                </a:solidFill>
                <a:latin typeface="+mj-lt"/>
              </a:defRPr>
            </a:lvl1pPr>
          </a:lstStyle>
          <a:p>
            <a:r>
              <a:rPr lang="en-US" noProof="0" dirty="0"/>
              <a:t>ADD A FOOTER</a:t>
            </a:r>
          </a:p>
        </p:txBody>
      </p:sp>
      <p:sp>
        <p:nvSpPr>
          <p:cNvPr id="6" name="Slide Number Placeholder 5">
            <a:extLst>
              <a:ext uri="{FF2B5EF4-FFF2-40B4-BE49-F238E27FC236}">
                <a16:creationId xmlns:a16="http://schemas.microsoft.com/office/drawing/2014/main" id="{C5E93C2C-842E-4579-ABBB-7ED2CC0BA18B}"/>
              </a:ext>
            </a:extLst>
          </p:cNvPr>
          <p:cNvSpPr>
            <a:spLocks noGrp="1"/>
          </p:cNvSpPr>
          <p:nvPr>
            <p:ph type="sldNum" sz="quarter" idx="4"/>
          </p:nvPr>
        </p:nvSpPr>
        <p:spPr>
          <a:xfrm>
            <a:off x="11163743" y="5945824"/>
            <a:ext cx="642257" cy="365125"/>
          </a:xfrm>
          <a:prstGeom prst="rect">
            <a:avLst/>
          </a:prstGeom>
        </p:spPr>
        <p:txBody>
          <a:bodyPr vert="horz" lIns="91440" tIns="45720" rIns="91440" bIns="45720" rtlCol="0" anchor="ctr"/>
          <a:lstStyle>
            <a:lvl1pPr algn="ctr">
              <a:defRPr sz="1600" b="1">
                <a:solidFill>
                  <a:schemeClr val="bg1"/>
                </a:solidFill>
                <a:latin typeface="+mj-lt"/>
              </a:defRPr>
            </a:lvl1pPr>
          </a:lstStyle>
          <a:p>
            <a:fld id="{98C0CDE5-970C-4CC4-BF43-0DA127E73E82}" type="slidenum">
              <a:rPr lang="en-US" noProof="0" smtClean="0"/>
              <a:pPr/>
              <a:t>‹#›</a:t>
            </a:fld>
            <a:endParaRPr lang="en-US" noProof="0" dirty="0"/>
          </a:p>
        </p:txBody>
      </p:sp>
    </p:spTree>
    <p:extLst>
      <p:ext uri="{BB962C8B-B14F-4D97-AF65-F5344CB8AC3E}">
        <p14:creationId xmlns:p14="http://schemas.microsoft.com/office/powerpoint/2010/main" val="28288301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61" r:id="rId7"/>
    <p:sldLayoutId id="2147483655" r:id="rId8"/>
    <p:sldLayoutId id="2147483657" r:id="rId9"/>
    <p:sldLayoutId id="2147483658" r:id="rId10"/>
    <p:sldLayoutId id="2147483662" r:id="rId11"/>
    <p:sldLayoutId id="2147483663" r:id="rId12"/>
    <p:sldLayoutId id="2147483664" r:id="rId13"/>
    <p:sldLayoutId id="2147483665" r:id="rId14"/>
    <p:sldLayoutId id="2147483666" r:id="rId15"/>
    <p:sldLayoutId id="2147483669" r:id="rId16"/>
    <p:sldLayoutId id="2147483670" r:id="rId17"/>
    <p:sldLayoutId id="2147483667" r:id="rId18"/>
    <p:sldLayoutId id="2147483671" r:id="rId19"/>
    <p:sldLayoutId id="2147483668" r:id="rId20"/>
    <p:sldLayoutId id="2147483660" r:id="rId21"/>
  </p:sldLayoutIdLst>
  <p:hf hdr="0" dt="0"/>
  <p:txStyles>
    <p:titleStyle>
      <a:lvl1pPr algn="l" defTabSz="914400" rtl="0" eaLnBrk="1" latinLnBrk="0" hangingPunct="1">
        <a:lnSpc>
          <a:spcPct val="9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72" userDrawn="1">
          <p15:clr>
            <a:srgbClr val="F26B43"/>
          </p15:clr>
        </p15:guide>
        <p15:guide id="2" pos="3840" userDrawn="1">
          <p15:clr>
            <a:srgbClr val="F26B43"/>
          </p15:clr>
        </p15:guide>
        <p15:guide id="3" pos="574" userDrawn="1">
          <p15:clr>
            <a:srgbClr val="F26B43"/>
          </p15:clr>
        </p15:guide>
        <p15:guide id="4" pos="7106" userDrawn="1">
          <p15:clr>
            <a:srgbClr val="F26B43"/>
          </p15:clr>
        </p15:guide>
        <p15:guide id="5" orient="horz" pos="3748" userDrawn="1">
          <p15:clr>
            <a:srgbClr val="F26B43"/>
          </p15:clr>
        </p15:guide>
        <p15:guide id="6" pos="3250" userDrawn="1">
          <p15:clr>
            <a:srgbClr val="F26B43"/>
          </p15:clr>
        </p15:guide>
        <p15:guide id="7" pos="4430" userDrawn="1">
          <p15:clr>
            <a:srgbClr val="F26B43"/>
          </p15:clr>
        </p15:guide>
        <p15:guide id="8" orient="horz" pos="216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7671E014-38A6-4604-84E2-0E92500FBC52}"/>
              </a:ext>
            </a:extLst>
          </p:cNvPr>
          <p:cNvSpPr>
            <a:spLocks noGrp="1"/>
          </p:cNvSpPr>
          <p:nvPr>
            <p:ph type="body" sz="quarter" idx="16"/>
          </p:nvPr>
        </p:nvSpPr>
        <p:spPr/>
        <p:txBody>
          <a:bodyPr>
            <a:normAutofit fontScale="92500" lnSpcReduction="10000"/>
          </a:bodyPr>
          <a:lstStyle/>
          <a:p>
            <a:r>
              <a:rPr lang="en-US" dirty="0">
                <a:latin typeface="Twinkl Precursive" panose="02000000000000000000" pitchFamily="2" charset="0"/>
              </a:rPr>
              <a:t>HOLLY</a:t>
            </a:r>
          </a:p>
          <a:p>
            <a:r>
              <a:rPr lang="en-US" dirty="0">
                <a:latin typeface="Twinkl Precursive" panose="02000000000000000000" pitchFamily="2" charset="0"/>
              </a:rPr>
              <a:t>HILL</a:t>
            </a:r>
            <a:endParaRPr lang="ru-RU" dirty="0"/>
          </a:p>
        </p:txBody>
      </p:sp>
      <p:sp>
        <p:nvSpPr>
          <p:cNvPr id="2" name="Title 1">
            <a:extLst>
              <a:ext uri="{FF2B5EF4-FFF2-40B4-BE49-F238E27FC236}">
                <a16:creationId xmlns:a16="http://schemas.microsoft.com/office/drawing/2014/main" id="{2FF535A0-9A52-40AD-972C-D0F96C905295}"/>
              </a:ext>
            </a:extLst>
          </p:cNvPr>
          <p:cNvSpPr>
            <a:spLocks noGrp="1"/>
          </p:cNvSpPr>
          <p:nvPr>
            <p:ph type="ctrTitle"/>
          </p:nvPr>
        </p:nvSpPr>
        <p:spPr>
          <a:xfrm rot="840000">
            <a:off x="7113930" y="2858848"/>
            <a:ext cx="5130206" cy="1827069"/>
          </a:xfrm>
        </p:spPr>
        <p:txBody>
          <a:bodyPr>
            <a:normAutofit fontScale="90000"/>
          </a:bodyPr>
          <a:lstStyle/>
          <a:p>
            <a:pPr algn="ctr"/>
            <a:r>
              <a:rPr lang="en-US" sz="4800" dirty="0">
                <a:latin typeface="Letter-join Air Plus 40" panose="02000805000000020003" pitchFamily="50" charset="0"/>
              </a:rPr>
              <a:t>Holly Hill Heroes Assembly</a:t>
            </a:r>
            <a:br>
              <a:rPr lang="en-US" sz="4800" dirty="0">
                <a:latin typeface="Twinkl Precursive" panose="02000000000000000000" pitchFamily="2" charset="0"/>
              </a:rPr>
            </a:br>
            <a:endParaRPr lang="ru-RU" sz="4800" dirty="0"/>
          </a:p>
        </p:txBody>
      </p:sp>
      <p:sp>
        <p:nvSpPr>
          <p:cNvPr id="3" name="Subtitle 2">
            <a:extLst>
              <a:ext uri="{FF2B5EF4-FFF2-40B4-BE49-F238E27FC236}">
                <a16:creationId xmlns:a16="http://schemas.microsoft.com/office/drawing/2014/main" id="{5A81143F-FBEE-4565-886D-08852310C84F}"/>
              </a:ext>
            </a:extLst>
          </p:cNvPr>
          <p:cNvSpPr>
            <a:spLocks noGrp="1"/>
          </p:cNvSpPr>
          <p:nvPr>
            <p:ph type="subTitle" idx="1"/>
          </p:nvPr>
        </p:nvSpPr>
        <p:spPr/>
        <p:txBody>
          <a:bodyPr/>
          <a:lstStyle/>
          <a:p>
            <a:r>
              <a:rPr lang="en-US" dirty="0">
                <a:latin typeface="Letter-join Air Plus 40" panose="02000805000000020003" pitchFamily="50" charset="0"/>
              </a:rPr>
              <a:t>SPRING TERM, 2025</a:t>
            </a:r>
            <a:endParaRPr lang="ru-RU" dirty="0"/>
          </a:p>
        </p:txBody>
      </p:sp>
      <p:sp>
        <p:nvSpPr>
          <p:cNvPr id="4" name="Picture Placeholder 3">
            <a:extLst>
              <a:ext uri="{FF2B5EF4-FFF2-40B4-BE49-F238E27FC236}">
                <a16:creationId xmlns:a16="http://schemas.microsoft.com/office/drawing/2014/main" id="{DB5BAC9B-5600-46E5-82F1-87DD48AC0096}"/>
              </a:ext>
            </a:extLst>
          </p:cNvPr>
          <p:cNvSpPr>
            <a:spLocks noGrp="1"/>
          </p:cNvSpPr>
          <p:nvPr>
            <p:ph type="pic" sz="quarter" idx="15"/>
          </p:nvPr>
        </p:nvSpPr>
        <p:spPr/>
      </p:sp>
      <p:pic>
        <p:nvPicPr>
          <p:cNvPr id="8" name="Picture 7">
            <a:extLst>
              <a:ext uri="{FF2B5EF4-FFF2-40B4-BE49-F238E27FC236}">
                <a16:creationId xmlns:a16="http://schemas.microsoft.com/office/drawing/2014/main" id="{11A265C1-2F5E-4518-AF20-9220BA01C7A2}"/>
              </a:ext>
            </a:extLst>
          </p:cNvPr>
          <p:cNvPicPr/>
          <p:nvPr/>
        </p:nvPicPr>
        <p:blipFill>
          <a:blip r:embed="rId2" cstate="print">
            <a:extLst>
              <a:ext uri="{28A0092B-C50C-407E-A947-70E740481C1C}">
                <a14:useLocalDpi xmlns:a14="http://schemas.microsoft.com/office/drawing/2010/main" val="0"/>
              </a:ext>
            </a:extLst>
          </a:blip>
          <a:stretch>
            <a:fillRect/>
          </a:stretch>
        </p:blipFill>
        <p:spPr>
          <a:xfrm rot="20962519">
            <a:off x="376970" y="1902300"/>
            <a:ext cx="4939049" cy="3719509"/>
          </a:xfrm>
          <a:prstGeom prst="rect">
            <a:avLst/>
          </a:prstGeom>
        </p:spPr>
      </p:pic>
    </p:spTree>
    <p:extLst>
      <p:ext uri="{BB962C8B-B14F-4D97-AF65-F5344CB8AC3E}">
        <p14:creationId xmlns:p14="http://schemas.microsoft.com/office/powerpoint/2010/main" val="39977469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4" name="Rectangle 3">
            <a:extLst>
              <a:ext uri="{FF2B5EF4-FFF2-40B4-BE49-F238E27FC236}">
                <a16:creationId xmlns:a16="http://schemas.microsoft.com/office/drawing/2014/main" id="{B320A36F-B0E3-4709-A829-A99EAAF9CA5F}"/>
              </a:ext>
            </a:extLst>
          </p:cNvPr>
          <p:cNvSpPr/>
          <p:nvPr/>
        </p:nvSpPr>
        <p:spPr>
          <a:xfrm>
            <a:off x="461535" y="2355174"/>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3" name="Rectangle 2">
            <a:extLst>
              <a:ext uri="{FF2B5EF4-FFF2-40B4-BE49-F238E27FC236}">
                <a16:creationId xmlns:a16="http://schemas.microsoft.com/office/drawing/2014/main" id="{A2F49996-2B86-4BD6-A8E0-888C20C454EE}"/>
              </a:ext>
            </a:extLst>
          </p:cNvPr>
          <p:cNvSpPr/>
          <p:nvPr/>
        </p:nvSpPr>
        <p:spPr>
          <a:xfrm>
            <a:off x="268535" y="2504100"/>
            <a:ext cx="5590443" cy="646331"/>
          </a:xfrm>
          <a:prstGeom prst="rect">
            <a:avLst/>
          </a:prstGeom>
        </p:spPr>
        <p:txBody>
          <a:bodyPr wrap="square">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10" name="Rectangle 9">
            <a:extLst>
              <a:ext uri="{FF2B5EF4-FFF2-40B4-BE49-F238E27FC236}">
                <a16:creationId xmlns:a16="http://schemas.microsoft.com/office/drawing/2014/main" id="{EAF55957-57B9-4ED0-8933-3EA490B28A0E}"/>
              </a:ext>
            </a:extLst>
          </p:cNvPr>
          <p:cNvSpPr/>
          <p:nvPr/>
        </p:nvSpPr>
        <p:spPr>
          <a:xfrm>
            <a:off x="321861" y="2454753"/>
            <a:ext cx="6096000" cy="1200329"/>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a:p>
            <a:br>
              <a:rPr lang="en-GB" dirty="0"/>
            </a:br>
            <a:endParaRPr lang="en-GB" dirty="0"/>
          </a:p>
        </p:txBody>
      </p:sp>
      <p:sp>
        <p:nvSpPr>
          <p:cNvPr id="7" name="Rectangle 6">
            <a:extLst>
              <a:ext uri="{FF2B5EF4-FFF2-40B4-BE49-F238E27FC236}">
                <a16:creationId xmlns:a16="http://schemas.microsoft.com/office/drawing/2014/main" id="{F6690B80-2027-491C-A814-8C15CBEE008D}"/>
              </a:ext>
            </a:extLst>
          </p:cNvPr>
          <p:cNvSpPr/>
          <p:nvPr/>
        </p:nvSpPr>
        <p:spPr>
          <a:xfrm>
            <a:off x="266239" y="2454753"/>
            <a:ext cx="6364535" cy="1200329"/>
          </a:xfrm>
          <a:prstGeom prst="rect">
            <a:avLst/>
          </a:prstGeom>
        </p:spPr>
        <p:txBody>
          <a:bodyPr wrap="square">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p:txBody>
      </p:sp>
      <p:sp>
        <p:nvSpPr>
          <p:cNvPr id="5" name="Rectangle 4">
            <a:extLst>
              <a:ext uri="{FF2B5EF4-FFF2-40B4-BE49-F238E27FC236}">
                <a16:creationId xmlns:a16="http://schemas.microsoft.com/office/drawing/2014/main" id="{B677F4BA-4FE3-43B3-8273-B719DC416502}"/>
              </a:ext>
            </a:extLst>
          </p:cNvPr>
          <p:cNvSpPr/>
          <p:nvPr/>
        </p:nvSpPr>
        <p:spPr>
          <a:xfrm>
            <a:off x="362623" y="2431349"/>
            <a:ext cx="6096000" cy="1200329"/>
          </a:xfrm>
          <a:prstGeom prst="rect">
            <a:avLst/>
          </a:prstGeom>
        </p:spPr>
        <p:txBody>
          <a:bodyPr>
            <a:spAutoFit/>
          </a:bodyPr>
          <a:lstStyle/>
          <a:p>
            <a:pPr fontAlgn="base"/>
            <a:br>
              <a:rPr lang="en-GB" dirty="0"/>
            </a:br>
            <a:endParaRPr lang="en-GB" dirty="0"/>
          </a:p>
          <a:p>
            <a:pPr fontAlgn="base"/>
            <a:br>
              <a:rPr lang="en-GB" dirty="0"/>
            </a:br>
            <a:endParaRPr lang="en-GB" dirty="0"/>
          </a:p>
        </p:txBody>
      </p:sp>
      <p:sp>
        <p:nvSpPr>
          <p:cNvPr id="14" name="Rectangle 13">
            <a:extLst>
              <a:ext uri="{FF2B5EF4-FFF2-40B4-BE49-F238E27FC236}">
                <a16:creationId xmlns:a16="http://schemas.microsoft.com/office/drawing/2014/main" id="{A2E641C9-3D92-4C04-A2C1-FECE70BCAF7F}"/>
              </a:ext>
            </a:extLst>
          </p:cNvPr>
          <p:cNvSpPr/>
          <p:nvPr/>
        </p:nvSpPr>
        <p:spPr>
          <a:xfrm>
            <a:off x="248622" y="2319434"/>
            <a:ext cx="6096000" cy="4708981"/>
          </a:xfrm>
          <a:prstGeom prst="rect">
            <a:avLst/>
          </a:prstGeom>
        </p:spPr>
        <p:txBody>
          <a:bodyPr>
            <a:spAutoFit/>
          </a:bodyPr>
          <a:lstStyle/>
          <a:p>
            <a:r>
              <a:rPr lang="en-GB" sz="2400" dirty="0">
                <a:solidFill>
                  <a:srgbClr val="000000"/>
                </a:solidFill>
                <a:latin typeface="Letter-join Air No-lead 40" panose="02000805000000020003" pitchFamily="50" charset="0"/>
              </a:rPr>
              <a:t>Isla-Rose is our first hero! This young lady has grown SO much in confidence over this last half term. She has really shown us how gorgeous she is. Isla always helps her teachers, sits beautifully and is super duper kind to all her friends. For the first time this week she joined in with PE which is something she found a bit tricky before now. We are so proud of her! Well done Isla-Rose!</a:t>
            </a:r>
          </a:p>
          <a:p>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pic>
        <p:nvPicPr>
          <p:cNvPr id="15" name="Picture 14">
            <a:extLst>
              <a:ext uri="{FF2B5EF4-FFF2-40B4-BE49-F238E27FC236}">
                <a16:creationId xmlns:a16="http://schemas.microsoft.com/office/drawing/2014/main" id="{E55A3BB9-8DF7-4743-BD2C-73CDAF22D89F}"/>
              </a:ext>
            </a:extLst>
          </p:cNvPr>
          <p:cNvPicPr>
            <a:picLocks noChangeAspect="1"/>
          </p:cNvPicPr>
          <p:nvPr/>
        </p:nvPicPr>
        <p:blipFill>
          <a:blip r:embed="rId2"/>
          <a:stretch>
            <a:fillRect/>
          </a:stretch>
        </p:blipFill>
        <p:spPr>
          <a:xfrm>
            <a:off x="7030733" y="1061671"/>
            <a:ext cx="3787726" cy="4734658"/>
          </a:xfrm>
          <a:prstGeom prst="rect">
            <a:avLst/>
          </a:prstGeom>
        </p:spPr>
      </p:pic>
    </p:spTree>
    <p:extLst>
      <p:ext uri="{BB962C8B-B14F-4D97-AF65-F5344CB8AC3E}">
        <p14:creationId xmlns:p14="http://schemas.microsoft.com/office/powerpoint/2010/main" val="24399472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4" name="Rectangle 3">
            <a:extLst>
              <a:ext uri="{FF2B5EF4-FFF2-40B4-BE49-F238E27FC236}">
                <a16:creationId xmlns:a16="http://schemas.microsoft.com/office/drawing/2014/main" id="{B320A36F-B0E3-4709-A829-A99EAAF9CA5F}"/>
              </a:ext>
            </a:extLst>
          </p:cNvPr>
          <p:cNvSpPr/>
          <p:nvPr/>
        </p:nvSpPr>
        <p:spPr>
          <a:xfrm>
            <a:off x="461535" y="2355174"/>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10" name="Rectangle 9">
            <a:extLst>
              <a:ext uri="{FF2B5EF4-FFF2-40B4-BE49-F238E27FC236}">
                <a16:creationId xmlns:a16="http://schemas.microsoft.com/office/drawing/2014/main" id="{EAF55957-57B9-4ED0-8933-3EA490B28A0E}"/>
              </a:ext>
            </a:extLst>
          </p:cNvPr>
          <p:cNvSpPr/>
          <p:nvPr/>
        </p:nvSpPr>
        <p:spPr>
          <a:xfrm>
            <a:off x="321861" y="2454753"/>
            <a:ext cx="6096000" cy="1200329"/>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a:p>
            <a:br>
              <a:rPr lang="en-GB" dirty="0"/>
            </a:br>
            <a:endParaRPr lang="en-GB" dirty="0"/>
          </a:p>
        </p:txBody>
      </p:sp>
      <p:sp>
        <p:nvSpPr>
          <p:cNvPr id="7" name="Rectangle 6">
            <a:extLst>
              <a:ext uri="{FF2B5EF4-FFF2-40B4-BE49-F238E27FC236}">
                <a16:creationId xmlns:a16="http://schemas.microsoft.com/office/drawing/2014/main" id="{F6690B80-2027-491C-A814-8C15CBEE008D}"/>
              </a:ext>
            </a:extLst>
          </p:cNvPr>
          <p:cNvSpPr/>
          <p:nvPr/>
        </p:nvSpPr>
        <p:spPr>
          <a:xfrm>
            <a:off x="266240" y="2454753"/>
            <a:ext cx="6096000" cy="1200329"/>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p:txBody>
      </p:sp>
      <p:sp>
        <p:nvSpPr>
          <p:cNvPr id="11" name="Rectangle 10">
            <a:extLst>
              <a:ext uri="{FF2B5EF4-FFF2-40B4-BE49-F238E27FC236}">
                <a16:creationId xmlns:a16="http://schemas.microsoft.com/office/drawing/2014/main" id="{C3628D24-9998-464D-81EE-A173C8EFB1E9}"/>
              </a:ext>
            </a:extLst>
          </p:cNvPr>
          <p:cNvSpPr/>
          <p:nvPr/>
        </p:nvSpPr>
        <p:spPr>
          <a:xfrm>
            <a:off x="266240" y="2588956"/>
            <a:ext cx="6096000" cy="3539430"/>
          </a:xfrm>
          <a:prstGeom prst="rect">
            <a:avLst/>
          </a:prstGeom>
        </p:spPr>
        <p:txBody>
          <a:bodyPr>
            <a:spAutoFit/>
          </a:bodyPr>
          <a:lstStyle/>
          <a:p>
            <a:r>
              <a:rPr lang="en-GB" sz="2800" dirty="0">
                <a:solidFill>
                  <a:srgbClr val="000000"/>
                </a:solidFill>
                <a:latin typeface="Letter-join Air No-lead 40" panose="02000805000000020003" pitchFamily="50" charset="0"/>
              </a:rPr>
              <a:t>Colby is our next hero! Colby has had a lovely week this week and he has also joined in with PE. He waited his turn and really enjoyed himself. Mr Ellis was super impressed with his gross motor skills. Well done Colby, we are super proud of you!</a:t>
            </a:r>
          </a:p>
        </p:txBody>
      </p:sp>
      <p:pic>
        <p:nvPicPr>
          <p:cNvPr id="12" name="Picture 11">
            <a:extLst>
              <a:ext uri="{FF2B5EF4-FFF2-40B4-BE49-F238E27FC236}">
                <a16:creationId xmlns:a16="http://schemas.microsoft.com/office/drawing/2014/main" id="{4AE76D56-B06F-4D8D-9F8B-1F503EA95A7B}"/>
              </a:ext>
            </a:extLst>
          </p:cNvPr>
          <p:cNvPicPr>
            <a:picLocks noChangeAspect="1"/>
          </p:cNvPicPr>
          <p:nvPr/>
        </p:nvPicPr>
        <p:blipFill>
          <a:blip r:embed="rId2"/>
          <a:stretch>
            <a:fillRect/>
          </a:stretch>
        </p:blipFill>
        <p:spPr>
          <a:xfrm>
            <a:off x="7053309" y="875818"/>
            <a:ext cx="3421660" cy="4775815"/>
          </a:xfrm>
          <a:prstGeom prst="rect">
            <a:avLst/>
          </a:prstGeom>
        </p:spPr>
      </p:pic>
    </p:spTree>
    <p:extLst>
      <p:ext uri="{BB962C8B-B14F-4D97-AF65-F5344CB8AC3E}">
        <p14:creationId xmlns:p14="http://schemas.microsoft.com/office/powerpoint/2010/main" val="9072091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4" name="Rectangle 3">
            <a:extLst>
              <a:ext uri="{FF2B5EF4-FFF2-40B4-BE49-F238E27FC236}">
                <a16:creationId xmlns:a16="http://schemas.microsoft.com/office/drawing/2014/main" id="{6564AFB7-9C80-4DE5-AA18-832875C751DD}"/>
              </a:ext>
            </a:extLst>
          </p:cNvPr>
          <p:cNvSpPr/>
          <p:nvPr/>
        </p:nvSpPr>
        <p:spPr>
          <a:xfrm>
            <a:off x="602402" y="2561331"/>
            <a:ext cx="6096000" cy="646331"/>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3" name="Rectangle 2">
            <a:extLst>
              <a:ext uri="{FF2B5EF4-FFF2-40B4-BE49-F238E27FC236}">
                <a16:creationId xmlns:a16="http://schemas.microsoft.com/office/drawing/2014/main" id="{8ABCB481-9219-4E02-869D-81B680A732D8}"/>
              </a:ext>
            </a:extLst>
          </p:cNvPr>
          <p:cNvSpPr/>
          <p:nvPr/>
        </p:nvSpPr>
        <p:spPr>
          <a:xfrm>
            <a:off x="496043" y="2561331"/>
            <a:ext cx="6096000" cy="3970318"/>
          </a:xfrm>
          <a:prstGeom prst="rect">
            <a:avLst/>
          </a:prstGeom>
        </p:spPr>
        <p:txBody>
          <a:bodyPr>
            <a:spAutoFit/>
          </a:bodyPr>
          <a:lstStyle/>
          <a:p>
            <a:pPr fontAlgn="base"/>
            <a:r>
              <a:rPr lang="en-GB" sz="2400" dirty="0">
                <a:solidFill>
                  <a:srgbClr val="000000"/>
                </a:solidFill>
                <a:latin typeface="Letter-join Air No-lead 40" panose="02000805000000020003" pitchFamily="50" charset="0"/>
              </a:rPr>
              <a:t>Our hero this week is Ava. Ava is such an amazing member of our class - my list could be endless if I share all her wonderful traits.  She sits beautifully and always has so many great ideas. Although only in Nursery, she is already trying to write sentences! Such a clever girl - keep up the hard work Ava you are amazing!</a:t>
            </a:r>
          </a:p>
          <a:p>
            <a:pPr fontAlgn="base"/>
            <a:br>
              <a:rPr lang="en-GB" dirty="0"/>
            </a:br>
            <a:endParaRPr lang="en-GB" dirty="0"/>
          </a:p>
        </p:txBody>
      </p:sp>
      <p:sp>
        <p:nvSpPr>
          <p:cNvPr id="5" name="Rectangle 4">
            <a:extLst>
              <a:ext uri="{FF2B5EF4-FFF2-40B4-BE49-F238E27FC236}">
                <a16:creationId xmlns:a16="http://schemas.microsoft.com/office/drawing/2014/main" id="{B6EE8CC9-8910-4CBC-8809-0E0F40DB0E8F}"/>
              </a:ext>
            </a:extLst>
          </p:cNvPr>
          <p:cNvSpPr/>
          <p:nvPr/>
        </p:nvSpPr>
        <p:spPr>
          <a:xfrm>
            <a:off x="496043" y="2119523"/>
            <a:ext cx="6096000" cy="738664"/>
          </a:xfrm>
          <a:prstGeom prst="rect">
            <a:avLst/>
          </a:prstGeom>
        </p:spPr>
        <p:txBody>
          <a:bodyPr>
            <a:spAutoFit/>
          </a:bodyPr>
          <a:lstStyle/>
          <a:p>
            <a:pPr fontAlgn="base"/>
            <a:br>
              <a:rPr lang="en-GB" dirty="0"/>
            </a:br>
            <a:endParaRPr lang="en-GB" sz="2400" dirty="0">
              <a:solidFill>
                <a:srgbClr val="000000"/>
              </a:solidFill>
              <a:latin typeface="Letter-join Air No-lead 40" panose="02000805000000020003" pitchFamily="50" charset="0"/>
            </a:endParaRPr>
          </a:p>
        </p:txBody>
      </p:sp>
      <p:pic>
        <p:nvPicPr>
          <p:cNvPr id="10" name="Picture 9">
            <a:extLst>
              <a:ext uri="{FF2B5EF4-FFF2-40B4-BE49-F238E27FC236}">
                <a16:creationId xmlns:a16="http://schemas.microsoft.com/office/drawing/2014/main" id="{F456B142-5AAD-4C01-801B-EA5C9F1180DD}"/>
              </a:ext>
            </a:extLst>
          </p:cNvPr>
          <p:cNvPicPr>
            <a:picLocks noChangeAspect="1"/>
          </p:cNvPicPr>
          <p:nvPr/>
        </p:nvPicPr>
        <p:blipFill>
          <a:blip r:embed="rId2"/>
          <a:stretch>
            <a:fillRect/>
          </a:stretch>
        </p:blipFill>
        <p:spPr>
          <a:xfrm>
            <a:off x="6959477" y="1175976"/>
            <a:ext cx="4119815" cy="4506048"/>
          </a:xfrm>
          <a:prstGeom prst="rect">
            <a:avLst/>
          </a:prstGeom>
        </p:spPr>
      </p:pic>
    </p:spTree>
    <p:extLst>
      <p:ext uri="{BB962C8B-B14F-4D97-AF65-F5344CB8AC3E}">
        <p14:creationId xmlns:p14="http://schemas.microsoft.com/office/powerpoint/2010/main" val="32169439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4" name="Rectangle 3">
            <a:extLst>
              <a:ext uri="{FF2B5EF4-FFF2-40B4-BE49-F238E27FC236}">
                <a16:creationId xmlns:a16="http://schemas.microsoft.com/office/drawing/2014/main" id="{6564AFB7-9C80-4DE5-AA18-832875C751DD}"/>
              </a:ext>
            </a:extLst>
          </p:cNvPr>
          <p:cNvSpPr/>
          <p:nvPr/>
        </p:nvSpPr>
        <p:spPr>
          <a:xfrm>
            <a:off x="602402" y="2561331"/>
            <a:ext cx="6096000" cy="646331"/>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3" name="Rectangle 2">
            <a:extLst>
              <a:ext uri="{FF2B5EF4-FFF2-40B4-BE49-F238E27FC236}">
                <a16:creationId xmlns:a16="http://schemas.microsoft.com/office/drawing/2014/main" id="{8ABCB481-9219-4E02-869D-81B680A732D8}"/>
              </a:ext>
            </a:extLst>
          </p:cNvPr>
          <p:cNvSpPr/>
          <p:nvPr/>
        </p:nvSpPr>
        <p:spPr>
          <a:xfrm>
            <a:off x="496043" y="2561331"/>
            <a:ext cx="6096000" cy="646331"/>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5" name="Rectangle 4">
            <a:extLst>
              <a:ext uri="{FF2B5EF4-FFF2-40B4-BE49-F238E27FC236}">
                <a16:creationId xmlns:a16="http://schemas.microsoft.com/office/drawing/2014/main" id="{3D613CC4-5C93-4D3B-B425-93122C89C909}"/>
              </a:ext>
            </a:extLst>
          </p:cNvPr>
          <p:cNvSpPr/>
          <p:nvPr/>
        </p:nvSpPr>
        <p:spPr>
          <a:xfrm>
            <a:off x="268535" y="2561331"/>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7" name="AutoShape 2" descr="Image preview">
            <a:extLst>
              <a:ext uri="{FF2B5EF4-FFF2-40B4-BE49-F238E27FC236}">
                <a16:creationId xmlns:a16="http://schemas.microsoft.com/office/drawing/2014/main" id="{74E074F0-050A-4816-AB62-755663385E4D}"/>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Rectangle 10">
            <a:extLst>
              <a:ext uri="{FF2B5EF4-FFF2-40B4-BE49-F238E27FC236}">
                <a16:creationId xmlns:a16="http://schemas.microsoft.com/office/drawing/2014/main" id="{157E3C01-E15E-457C-B54F-91360A547206}"/>
              </a:ext>
            </a:extLst>
          </p:cNvPr>
          <p:cNvSpPr/>
          <p:nvPr/>
        </p:nvSpPr>
        <p:spPr>
          <a:xfrm>
            <a:off x="321715" y="2213178"/>
            <a:ext cx="6096000" cy="1477328"/>
          </a:xfrm>
          <a:prstGeom prst="rect">
            <a:avLst/>
          </a:prstGeom>
        </p:spPr>
        <p:txBody>
          <a:bodyPr>
            <a:spAutoFit/>
          </a:bodyPr>
          <a:lstStyle/>
          <a:p>
            <a:pPr fontAlgn="base"/>
            <a:br>
              <a:rPr lang="en-GB" dirty="0"/>
            </a:br>
            <a:br>
              <a:rPr lang="en-GB" dirty="0"/>
            </a:br>
            <a:endParaRPr lang="en-GB" dirty="0"/>
          </a:p>
          <a:p>
            <a:pPr fontAlgn="base"/>
            <a:br>
              <a:rPr lang="en-GB" dirty="0"/>
            </a:br>
            <a:endParaRPr lang="en-GB" dirty="0"/>
          </a:p>
        </p:txBody>
      </p:sp>
      <p:sp>
        <p:nvSpPr>
          <p:cNvPr id="12" name="Rectangle 11">
            <a:extLst>
              <a:ext uri="{FF2B5EF4-FFF2-40B4-BE49-F238E27FC236}">
                <a16:creationId xmlns:a16="http://schemas.microsoft.com/office/drawing/2014/main" id="{A27A0BBB-C2C6-4AD6-8E15-4EFE53EA863D}"/>
              </a:ext>
            </a:extLst>
          </p:cNvPr>
          <p:cNvSpPr/>
          <p:nvPr/>
        </p:nvSpPr>
        <p:spPr>
          <a:xfrm>
            <a:off x="268535" y="2398062"/>
            <a:ext cx="6096000" cy="4154984"/>
          </a:xfrm>
          <a:prstGeom prst="rect">
            <a:avLst/>
          </a:prstGeom>
        </p:spPr>
        <p:txBody>
          <a:bodyPr>
            <a:spAutoFit/>
          </a:bodyPr>
          <a:lstStyle/>
          <a:p>
            <a:pPr fontAlgn="base"/>
            <a:r>
              <a:rPr lang="en-GB" sz="2400" dirty="0">
                <a:solidFill>
                  <a:srgbClr val="000000"/>
                </a:solidFill>
                <a:latin typeface="Letter-join Air No-lead 40" panose="02000805000000020003" pitchFamily="50" charset="0"/>
              </a:rPr>
              <a:t>Stewart is our hero this week. Stewart is working hard to follow instructions and make all the staff happy.  He has been showing other children how he can look after his belongings and sit on the carpet when we ask, helping me to choose those children that can sit and listen.  He has been expressing himself and made a beautiful picture of the Southern Lights - well done Stewart, we are really proud of you.</a:t>
            </a:r>
          </a:p>
        </p:txBody>
      </p:sp>
      <p:pic>
        <p:nvPicPr>
          <p:cNvPr id="14" name="Picture 13">
            <a:extLst>
              <a:ext uri="{FF2B5EF4-FFF2-40B4-BE49-F238E27FC236}">
                <a16:creationId xmlns:a16="http://schemas.microsoft.com/office/drawing/2014/main" id="{81F72C48-3CBE-4277-98A9-2FC4AAE5BCD0}"/>
              </a:ext>
            </a:extLst>
          </p:cNvPr>
          <p:cNvPicPr>
            <a:picLocks noChangeAspect="1"/>
          </p:cNvPicPr>
          <p:nvPr/>
        </p:nvPicPr>
        <p:blipFill>
          <a:blip r:embed="rId2"/>
          <a:stretch>
            <a:fillRect/>
          </a:stretch>
        </p:blipFill>
        <p:spPr>
          <a:xfrm>
            <a:off x="6592043" y="1233273"/>
            <a:ext cx="4512596" cy="4774691"/>
          </a:xfrm>
          <a:prstGeom prst="rect">
            <a:avLst/>
          </a:prstGeom>
        </p:spPr>
      </p:pic>
    </p:spTree>
    <p:extLst>
      <p:ext uri="{BB962C8B-B14F-4D97-AF65-F5344CB8AC3E}">
        <p14:creationId xmlns:p14="http://schemas.microsoft.com/office/powerpoint/2010/main" val="12137080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Puffin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4" name="Rectangle 3">
            <a:extLst>
              <a:ext uri="{FF2B5EF4-FFF2-40B4-BE49-F238E27FC236}">
                <a16:creationId xmlns:a16="http://schemas.microsoft.com/office/drawing/2014/main" id="{6564AFB7-9C80-4DE5-AA18-832875C751DD}"/>
              </a:ext>
            </a:extLst>
          </p:cNvPr>
          <p:cNvSpPr/>
          <p:nvPr/>
        </p:nvSpPr>
        <p:spPr>
          <a:xfrm>
            <a:off x="266240" y="1467659"/>
            <a:ext cx="6096000" cy="1292662"/>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sz="2400" dirty="0">
              <a:solidFill>
                <a:srgbClr val="000000"/>
              </a:solidFill>
              <a:latin typeface="Letter-join Air No-lead 40" panose="02000805000000020003" pitchFamily="50" charset="0"/>
            </a:endParaRPr>
          </a:p>
        </p:txBody>
      </p:sp>
      <p:sp>
        <p:nvSpPr>
          <p:cNvPr id="3" name="Rectangle 2">
            <a:extLst>
              <a:ext uri="{FF2B5EF4-FFF2-40B4-BE49-F238E27FC236}">
                <a16:creationId xmlns:a16="http://schemas.microsoft.com/office/drawing/2014/main" id="{77CF5D7F-3AA4-445F-BEF9-9218D39542D8}"/>
              </a:ext>
            </a:extLst>
          </p:cNvPr>
          <p:cNvSpPr/>
          <p:nvPr/>
        </p:nvSpPr>
        <p:spPr>
          <a:xfrm>
            <a:off x="266239" y="2454703"/>
            <a:ext cx="7062815" cy="1200329"/>
          </a:xfrm>
          <a:prstGeom prst="rect">
            <a:avLst/>
          </a:prstGeom>
        </p:spPr>
        <p:txBody>
          <a:bodyPr wrap="square">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p:txBody>
      </p:sp>
      <p:sp>
        <p:nvSpPr>
          <p:cNvPr id="5" name="Rectangle 4">
            <a:extLst>
              <a:ext uri="{FF2B5EF4-FFF2-40B4-BE49-F238E27FC236}">
                <a16:creationId xmlns:a16="http://schemas.microsoft.com/office/drawing/2014/main" id="{AE64380D-16CD-4F08-9895-C0D38C2D46DC}"/>
              </a:ext>
            </a:extLst>
          </p:cNvPr>
          <p:cNvSpPr/>
          <p:nvPr/>
        </p:nvSpPr>
        <p:spPr>
          <a:xfrm>
            <a:off x="459240" y="2454703"/>
            <a:ext cx="6096000" cy="1200329"/>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p:txBody>
      </p:sp>
      <p:sp>
        <p:nvSpPr>
          <p:cNvPr id="7" name="Rectangle 6">
            <a:extLst>
              <a:ext uri="{FF2B5EF4-FFF2-40B4-BE49-F238E27FC236}">
                <a16:creationId xmlns:a16="http://schemas.microsoft.com/office/drawing/2014/main" id="{44B6B6E6-62FA-45E7-9F3D-3BBE9123AA4F}"/>
              </a:ext>
            </a:extLst>
          </p:cNvPr>
          <p:cNvSpPr/>
          <p:nvPr/>
        </p:nvSpPr>
        <p:spPr>
          <a:xfrm>
            <a:off x="226481" y="2059500"/>
            <a:ext cx="7062815" cy="4708981"/>
          </a:xfrm>
          <a:prstGeom prst="rect">
            <a:avLst/>
          </a:prstGeom>
        </p:spPr>
        <p:txBody>
          <a:bodyPr wrap="square">
            <a:spAutoFit/>
          </a:bodyPr>
          <a:lstStyle/>
          <a:p>
            <a:pPr fontAlgn="base"/>
            <a:r>
              <a:rPr lang="en-GB" sz="2000" dirty="0">
                <a:solidFill>
                  <a:srgbClr val="000000"/>
                </a:solidFill>
                <a:latin typeface="Letter-join Air No-lead 40" panose="02000805000000020003" pitchFamily="50" charset="0"/>
              </a:rPr>
              <a:t>Our focus this week in Puffin Class has been showing kindness to others. Both </a:t>
            </a:r>
            <a:r>
              <a:rPr lang="en-GB" sz="2000" dirty="0" err="1">
                <a:solidFill>
                  <a:srgbClr val="000000"/>
                </a:solidFill>
                <a:latin typeface="Letter-join Air No-lead 40" panose="02000805000000020003" pitchFamily="50" charset="0"/>
              </a:rPr>
              <a:t>Liliarna</a:t>
            </a:r>
            <a:r>
              <a:rPr lang="en-GB" sz="2000" dirty="0">
                <a:solidFill>
                  <a:srgbClr val="000000"/>
                </a:solidFill>
                <a:latin typeface="Letter-join Air No-lead 40" panose="02000805000000020003" pitchFamily="50" charset="0"/>
              </a:rPr>
              <a:t> and Matilda have not only done this for a week but have shown kindness, respect and compassion to the other children in our class all term.</a:t>
            </a:r>
          </a:p>
          <a:p>
            <a:pPr fontAlgn="base"/>
            <a:endParaRPr lang="en-GB" sz="2000" dirty="0">
              <a:solidFill>
                <a:srgbClr val="000000"/>
              </a:solidFill>
              <a:latin typeface="Letter-join Air No-lead 40" panose="02000805000000020003" pitchFamily="50" charset="0"/>
            </a:endParaRPr>
          </a:p>
          <a:p>
            <a:pPr fontAlgn="base"/>
            <a:r>
              <a:rPr lang="en-GB" sz="2000" dirty="0">
                <a:solidFill>
                  <a:srgbClr val="000000"/>
                </a:solidFill>
                <a:latin typeface="Letter-join Air No-lead 40" panose="02000805000000020003" pitchFamily="50" charset="0"/>
              </a:rPr>
              <a:t>They are both the first ones to try and help others and always care for their fellow classmates. On top of this both Matilda and </a:t>
            </a:r>
            <a:r>
              <a:rPr lang="en-GB" sz="2000" dirty="0" err="1">
                <a:solidFill>
                  <a:srgbClr val="000000"/>
                </a:solidFill>
                <a:latin typeface="Letter-join Air No-lead 40" panose="02000805000000020003" pitchFamily="50" charset="0"/>
              </a:rPr>
              <a:t>Liliarna</a:t>
            </a:r>
            <a:r>
              <a:rPr lang="en-GB" sz="2000" dirty="0">
                <a:solidFill>
                  <a:srgbClr val="000000"/>
                </a:solidFill>
                <a:latin typeface="Letter-join Air No-lead 40" panose="02000805000000020003" pitchFamily="50" charset="0"/>
              </a:rPr>
              <a:t> have worked extremely hard all term with their writing and phonics and due to this effort have made incredible progress. </a:t>
            </a:r>
          </a:p>
          <a:p>
            <a:pPr fontAlgn="base"/>
            <a:endParaRPr lang="en-GB" sz="2000" dirty="0">
              <a:solidFill>
                <a:srgbClr val="000000"/>
              </a:solidFill>
              <a:latin typeface="Letter-join Air No-lead 40" panose="02000805000000020003" pitchFamily="50" charset="0"/>
            </a:endParaRPr>
          </a:p>
          <a:p>
            <a:pPr fontAlgn="base"/>
            <a:r>
              <a:rPr lang="en-GB" sz="2000" dirty="0">
                <a:solidFill>
                  <a:srgbClr val="000000"/>
                </a:solidFill>
                <a:latin typeface="Letter-join Air No-lead 40" panose="02000805000000020003" pitchFamily="50" charset="0"/>
              </a:rPr>
              <a:t>Well done </a:t>
            </a:r>
            <a:r>
              <a:rPr lang="en-GB" sz="2000" dirty="0" err="1">
                <a:solidFill>
                  <a:srgbClr val="000000"/>
                </a:solidFill>
                <a:latin typeface="Letter-join Air No-lead 40" panose="02000805000000020003" pitchFamily="50" charset="0"/>
              </a:rPr>
              <a:t>Liliarna</a:t>
            </a:r>
            <a:r>
              <a:rPr lang="en-GB" sz="2000" dirty="0">
                <a:solidFill>
                  <a:srgbClr val="000000"/>
                </a:solidFill>
                <a:latin typeface="Letter-join Air No-lead 40" panose="02000805000000020003" pitchFamily="50" charset="0"/>
              </a:rPr>
              <a:t> and Matilda - you are both truly PERFECT PUFFINS and we are all extremely proud of you both!</a:t>
            </a:r>
            <a:endParaRPr lang="en-GB" sz="2000" b="0" i="0" dirty="0">
              <a:solidFill>
                <a:srgbClr val="000000"/>
              </a:solidFill>
              <a:effectLst/>
              <a:latin typeface="Letter-join Air No-lead 40" panose="02000805000000020003" pitchFamily="50" charset="0"/>
            </a:endParaRPr>
          </a:p>
        </p:txBody>
      </p:sp>
      <p:pic>
        <p:nvPicPr>
          <p:cNvPr id="10" name="Picture 9">
            <a:extLst>
              <a:ext uri="{FF2B5EF4-FFF2-40B4-BE49-F238E27FC236}">
                <a16:creationId xmlns:a16="http://schemas.microsoft.com/office/drawing/2014/main" id="{0F9A0A18-CEBB-4E49-B6B7-27FA9EFD0FAF}"/>
              </a:ext>
            </a:extLst>
          </p:cNvPr>
          <p:cNvPicPr>
            <a:picLocks noChangeAspect="1"/>
          </p:cNvPicPr>
          <p:nvPr/>
        </p:nvPicPr>
        <p:blipFill>
          <a:blip r:embed="rId2"/>
          <a:stretch>
            <a:fillRect/>
          </a:stretch>
        </p:blipFill>
        <p:spPr>
          <a:xfrm>
            <a:off x="7127546" y="181869"/>
            <a:ext cx="2673991" cy="4168579"/>
          </a:xfrm>
          <a:prstGeom prst="rect">
            <a:avLst/>
          </a:prstGeom>
        </p:spPr>
      </p:pic>
      <p:pic>
        <p:nvPicPr>
          <p:cNvPr id="11" name="Picture 10">
            <a:extLst>
              <a:ext uri="{FF2B5EF4-FFF2-40B4-BE49-F238E27FC236}">
                <a16:creationId xmlns:a16="http://schemas.microsoft.com/office/drawing/2014/main" id="{81D51CC7-80D8-4BAA-8583-D56A490F6451}"/>
              </a:ext>
            </a:extLst>
          </p:cNvPr>
          <p:cNvPicPr>
            <a:picLocks noChangeAspect="1"/>
          </p:cNvPicPr>
          <p:nvPr/>
        </p:nvPicPr>
        <p:blipFill>
          <a:blip r:embed="rId3"/>
          <a:stretch>
            <a:fillRect/>
          </a:stretch>
        </p:blipFill>
        <p:spPr>
          <a:xfrm>
            <a:off x="9198598" y="2561331"/>
            <a:ext cx="2809875" cy="4114800"/>
          </a:xfrm>
          <a:prstGeom prst="rect">
            <a:avLst/>
          </a:prstGeom>
        </p:spPr>
      </p:pic>
    </p:spTree>
    <p:extLst>
      <p:ext uri="{BB962C8B-B14F-4D97-AF65-F5344CB8AC3E}">
        <p14:creationId xmlns:p14="http://schemas.microsoft.com/office/powerpoint/2010/main" val="33681048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Wren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327268" y="2469283"/>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fontAlgn="base"/>
            <a:r>
              <a:rPr lang="en-GB" sz="2400" dirty="0">
                <a:solidFill>
                  <a:srgbClr val="000000"/>
                </a:solidFill>
                <a:latin typeface="Letter-join Air No-lead 40" panose="02000805000000020003" pitchFamily="50" charset="0"/>
              </a:rPr>
              <a:t>Our Wren hero this week is Kolby. Kolby  has been working really hard with his phonics and writing this term. He has really impressed us with the progress he has made in his phonics assessments and has been blowing me away every morning with his imaginative sentences based on a picture. Keep it up Kolby, what a star!</a:t>
            </a:r>
          </a:p>
          <a:p>
            <a:pPr fontAlgn="base"/>
            <a:br>
              <a:rPr lang="en-GB" dirty="0"/>
            </a:br>
            <a:endParaRPr lang="en-GB" dirty="0"/>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4188883" y="396608"/>
            <a:ext cx="8877760" cy="6064783"/>
          </a:xfrm>
        </p:spPr>
      </p:sp>
      <p:sp>
        <p:nvSpPr>
          <p:cNvPr id="3" name="Rectangle 2">
            <a:extLst>
              <a:ext uri="{FF2B5EF4-FFF2-40B4-BE49-F238E27FC236}">
                <a16:creationId xmlns:a16="http://schemas.microsoft.com/office/drawing/2014/main" id="{90BF0785-C28E-47BC-BB4D-71B30EC3A321}"/>
              </a:ext>
            </a:extLst>
          </p:cNvPr>
          <p:cNvSpPr/>
          <p:nvPr/>
        </p:nvSpPr>
        <p:spPr>
          <a:xfrm>
            <a:off x="386000" y="2860405"/>
            <a:ext cx="6096000" cy="646331"/>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11" name="Rectangle 10">
            <a:extLst>
              <a:ext uri="{FF2B5EF4-FFF2-40B4-BE49-F238E27FC236}">
                <a16:creationId xmlns:a16="http://schemas.microsoft.com/office/drawing/2014/main" id="{29C617D8-C0E3-4B6B-BAF1-97D070F8D93F}"/>
              </a:ext>
            </a:extLst>
          </p:cNvPr>
          <p:cNvSpPr/>
          <p:nvPr/>
        </p:nvSpPr>
        <p:spPr>
          <a:xfrm>
            <a:off x="327268" y="1869555"/>
            <a:ext cx="6096000" cy="1754326"/>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p:txBody>
      </p:sp>
      <p:sp>
        <p:nvSpPr>
          <p:cNvPr id="4" name="AutoShape 2" descr="Image preview">
            <a:extLst>
              <a:ext uri="{FF2B5EF4-FFF2-40B4-BE49-F238E27FC236}">
                <a16:creationId xmlns:a16="http://schemas.microsoft.com/office/drawing/2014/main" id="{87160EA0-15D7-46D0-9F38-909A8C85D489}"/>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 name="Picture 6">
            <a:extLst>
              <a:ext uri="{FF2B5EF4-FFF2-40B4-BE49-F238E27FC236}">
                <a16:creationId xmlns:a16="http://schemas.microsoft.com/office/drawing/2014/main" id="{C4D4F041-F627-4E0B-AC94-4615C2CAB198}"/>
              </a:ext>
            </a:extLst>
          </p:cNvPr>
          <p:cNvPicPr>
            <a:picLocks noChangeAspect="1"/>
          </p:cNvPicPr>
          <p:nvPr/>
        </p:nvPicPr>
        <p:blipFill>
          <a:blip r:embed="rId2"/>
          <a:stretch>
            <a:fillRect/>
          </a:stretch>
        </p:blipFill>
        <p:spPr>
          <a:xfrm>
            <a:off x="7047464" y="1538287"/>
            <a:ext cx="4219575" cy="4086225"/>
          </a:xfrm>
          <a:prstGeom prst="rect">
            <a:avLst/>
          </a:prstGeom>
        </p:spPr>
      </p:pic>
    </p:spTree>
    <p:extLst>
      <p:ext uri="{BB962C8B-B14F-4D97-AF65-F5344CB8AC3E}">
        <p14:creationId xmlns:p14="http://schemas.microsoft.com/office/powerpoint/2010/main" val="26753564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Wren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a:br>
              <a:rPr lang="en-GB" dirty="0"/>
            </a:br>
            <a:endParaRPr lang="en-GB" dirty="0"/>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4188883" y="396608"/>
            <a:ext cx="8877760" cy="6064783"/>
          </a:xfrm>
        </p:spPr>
      </p:sp>
      <p:sp>
        <p:nvSpPr>
          <p:cNvPr id="3" name="Rectangle 2">
            <a:extLst>
              <a:ext uri="{FF2B5EF4-FFF2-40B4-BE49-F238E27FC236}">
                <a16:creationId xmlns:a16="http://schemas.microsoft.com/office/drawing/2014/main" id="{90BF0785-C28E-47BC-BB4D-71B30EC3A321}"/>
              </a:ext>
            </a:extLst>
          </p:cNvPr>
          <p:cNvSpPr/>
          <p:nvPr/>
        </p:nvSpPr>
        <p:spPr>
          <a:xfrm>
            <a:off x="386000" y="2860405"/>
            <a:ext cx="6096000" cy="646331"/>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7" name="Rectangle 6">
            <a:extLst>
              <a:ext uri="{FF2B5EF4-FFF2-40B4-BE49-F238E27FC236}">
                <a16:creationId xmlns:a16="http://schemas.microsoft.com/office/drawing/2014/main" id="{656A0456-1A9D-411B-8866-77F319C19D12}"/>
              </a:ext>
            </a:extLst>
          </p:cNvPr>
          <p:cNvSpPr/>
          <p:nvPr/>
        </p:nvSpPr>
        <p:spPr>
          <a:xfrm>
            <a:off x="184304" y="2293175"/>
            <a:ext cx="5693558" cy="646331"/>
          </a:xfrm>
          <a:prstGeom prst="rect">
            <a:avLst/>
          </a:prstGeom>
        </p:spPr>
        <p:txBody>
          <a:bodyPr wrap="square">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11" name="Rectangle 10">
            <a:extLst>
              <a:ext uri="{FF2B5EF4-FFF2-40B4-BE49-F238E27FC236}">
                <a16:creationId xmlns:a16="http://schemas.microsoft.com/office/drawing/2014/main" id="{29C617D8-C0E3-4B6B-BAF1-97D070F8D93F}"/>
              </a:ext>
            </a:extLst>
          </p:cNvPr>
          <p:cNvSpPr/>
          <p:nvPr/>
        </p:nvSpPr>
        <p:spPr>
          <a:xfrm>
            <a:off x="268535" y="2447507"/>
            <a:ext cx="6096000" cy="646331"/>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Calibri" panose="020F0502020204030204" pitchFamily="34" charset="0"/>
            </a:endParaRPr>
          </a:p>
        </p:txBody>
      </p:sp>
      <p:sp>
        <p:nvSpPr>
          <p:cNvPr id="10" name="Rectangle 9">
            <a:extLst>
              <a:ext uri="{FF2B5EF4-FFF2-40B4-BE49-F238E27FC236}">
                <a16:creationId xmlns:a16="http://schemas.microsoft.com/office/drawing/2014/main" id="{00AF8692-2A51-444A-BBB4-5D38F886BC74}"/>
              </a:ext>
            </a:extLst>
          </p:cNvPr>
          <p:cNvSpPr/>
          <p:nvPr/>
        </p:nvSpPr>
        <p:spPr>
          <a:xfrm>
            <a:off x="184304" y="2259344"/>
            <a:ext cx="6096000" cy="646331"/>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12" name="AutoShape 4" descr="Image preview">
            <a:extLst>
              <a:ext uri="{FF2B5EF4-FFF2-40B4-BE49-F238E27FC236}">
                <a16:creationId xmlns:a16="http://schemas.microsoft.com/office/drawing/2014/main" id="{997E6106-9616-47E0-9F10-0FDEC7A8761E}"/>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 name="Rectangle 3">
            <a:extLst>
              <a:ext uri="{FF2B5EF4-FFF2-40B4-BE49-F238E27FC236}">
                <a16:creationId xmlns:a16="http://schemas.microsoft.com/office/drawing/2014/main" id="{E2ECD630-DDB1-4EBE-8594-8A60B8C5C8D1}"/>
              </a:ext>
            </a:extLst>
          </p:cNvPr>
          <p:cNvSpPr/>
          <p:nvPr/>
        </p:nvSpPr>
        <p:spPr>
          <a:xfrm>
            <a:off x="570304" y="2447507"/>
            <a:ext cx="6096000" cy="1200329"/>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a:p>
            <a:br>
              <a:rPr lang="en-GB" dirty="0"/>
            </a:br>
            <a:endParaRPr lang="en-GB" dirty="0"/>
          </a:p>
        </p:txBody>
      </p:sp>
      <p:sp>
        <p:nvSpPr>
          <p:cNvPr id="13" name="Rectangle 12">
            <a:extLst>
              <a:ext uri="{FF2B5EF4-FFF2-40B4-BE49-F238E27FC236}">
                <a16:creationId xmlns:a16="http://schemas.microsoft.com/office/drawing/2014/main" id="{BD5ADF11-7E76-44B8-A641-FEBA161BE375}"/>
              </a:ext>
            </a:extLst>
          </p:cNvPr>
          <p:cNvSpPr/>
          <p:nvPr/>
        </p:nvSpPr>
        <p:spPr>
          <a:xfrm>
            <a:off x="266840" y="2447507"/>
            <a:ext cx="6552217" cy="1754326"/>
          </a:xfrm>
          <a:prstGeom prst="rect">
            <a:avLst/>
          </a:prstGeom>
        </p:spPr>
        <p:txBody>
          <a:bodyPr wrap="square">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Calibri" panose="020F0502020204030204" pitchFamily="34" charset="0"/>
            </a:endParaRPr>
          </a:p>
        </p:txBody>
      </p:sp>
      <p:sp>
        <p:nvSpPr>
          <p:cNvPr id="5" name="Rectangle 4">
            <a:extLst>
              <a:ext uri="{FF2B5EF4-FFF2-40B4-BE49-F238E27FC236}">
                <a16:creationId xmlns:a16="http://schemas.microsoft.com/office/drawing/2014/main" id="{1DB02364-90C7-4CE0-B8AB-0B209BA6F615}"/>
              </a:ext>
            </a:extLst>
          </p:cNvPr>
          <p:cNvSpPr/>
          <p:nvPr/>
        </p:nvSpPr>
        <p:spPr>
          <a:xfrm>
            <a:off x="386000" y="2729670"/>
            <a:ext cx="6096000" cy="3416320"/>
          </a:xfrm>
          <a:prstGeom prst="rect">
            <a:avLst/>
          </a:prstGeom>
        </p:spPr>
        <p:txBody>
          <a:bodyPr>
            <a:spAutoFit/>
          </a:bodyPr>
          <a:lstStyle/>
          <a:p>
            <a:pPr fontAlgn="base"/>
            <a:r>
              <a:rPr lang="en-GB" sz="2400" dirty="0">
                <a:solidFill>
                  <a:srgbClr val="000000"/>
                </a:solidFill>
                <a:latin typeface="Letter-join Air No-lead 40" panose="02000805000000020003" pitchFamily="50" charset="0"/>
              </a:rPr>
              <a:t>Our Wren hero this week is Joseph. Joseph  has been working hard with our money topic over the last few weeks. Although it's been very tricky, he hasn't given up and has tried his very best with every question. He has also helped his peers within class to solve different money problems. Great work Joseph!</a:t>
            </a:r>
          </a:p>
        </p:txBody>
      </p:sp>
      <p:pic>
        <p:nvPicPr>
          <p:cNvPr id="15" name="Picture 14">
            <a:extLst>
              <a:ext uri="{FF2B5EF4-FFF2-40B4-BE49-F238E27FC236}">
                <a16:creationId xmlns:a16="http://schemas.microsoft.com/office/drawing/2014/main" id="{206CC8A8-EAF8-4C86-A6E6-F67AB699DECD}"/>
              </a:ext>
            </a:extLst>
          </p:cNvPr>
          <p:cNvPicPr>
            <a:picLocks noChangeAspect="1"/>
          </p:cNvPicPr>
          <p:nvPr/>
        </p:nvPicPr>
        <p:blipFill>
          <a:blip r:embed="rId2"/>
          <a:stretch>
            <a:fillRect/>
          </a:stretch>
        </p:blipFill>
        <p:spPr>
          <a:xfrm>
            <a:off x="6865056" y="888992"/>
            <a:ext cx="3922043" cy="4775215"/>
          </a:xfrm>
          <a:prstGeom prst="rect">
            <a:avLst/>
          </a:prstGeom>
        </p:spPr>
      </p:pic>
    </p:spTree>
    <p:extLst>
      <p:ext uri="{BB962C8B-B14F-4D97-AF65-F5344CB8AC3E}">
        <p14:creationId xmlns:p14="http://schemas.microsoft.com/office/powerpoint/2010/main" val="41791227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Woodpecker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4" name="Rectangle 3">
            <a:extLst>
              <a:ext uri="{FF2B5EF4-FFF2-40B4-BE49-F238E27FC236}">
                <a16:creationId xmlns:a16="http://schemas.microsoft.com/office/drawing/2014/main" id="{E0A7F604-77C6-49D4-B48A-B58CAB0FF860}"/>
              </a:ext>
            </a:extLst>
          </p:cNvPr>
          <p:cNvSpPr/>
          <p:nvPr/>
        </p:nvSpPr>
        <p:spPr>
          <a:xfrm>
            <a:off x="266840" y="2355174"/>
            <a:ext cx="6873617" cy="646331"/>
          </a:xfrm>
          <a:prstGeom prst="rect">
            <a:avLst/>
          </a:prstGeom>
        </p:spPr>
        <p:txBody>
          <a:bodyPr wrap="square">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10" name="Rectangle 9">
            <a:extLst>
              <a:ext uri="{FF2B5EF4-FFF2-40B4-BE49-F238E27FC236}">
                <a16:creationId xmlns:a16="http://schemas.microsoft.com/office/drawing/2014/main" id="{26A940A9-B246-4DF4-A059-9551DC26F057}"/>
              </a:ext>
            </a:extLst>
          </p:cNvPr>
          <p:cNvSpPr/>
          <p:nvPr/>
        </p:nvSpPr>
        <p:spPr>
          <a:xfrm>
            <a:off x="386000" y="2355174"/>
            <a:ext cx="6096000" cy="646331"/>
          </a:xfrm>
          <a:prstGeom prst="rect">
            <a:avLst/>
          </a:prstGeom>
        </p:spPr>
        <p:txBody>
          <a:bodyPr>
            <a:spAutoFit/>
          </a:bodyPr>
          <a:lstStyle/>
          <a:p>
            <a:br>
              <a:rPr lang="en-GB" dirty="0">
                <a:solidFill>
                  <a:srgbClr val="000000"/>
                </a:solidFill>
                <a:latin typeface="Aptos"/>
              </a:rPr>
            </a:br>
            <a:endParaRPr lang="en-GB" dirty="0"/>
          </a:p>
        </p:txBody>
      </p:sp>
      <p:sp>
        <p:nvSpPr>
          <p:cNvPr id="5" name="Rectangle 4">
            <a:extLst>
              <a:ext uri="{FF2B5EF4-FFF2-40B4-BE49-F238E27FC236}">
                <a16:creationId xmlns:a16="http://schemas.microsoft.com/office/drawing/2014/main" id="{982A0A30-A4FD-4BA7-92A4-098FF0CB0475}"/>
              </a:ext>
            </a:extLst>
          </p:cNvPr>
          <p:cNvSpPr/>
          <p:nvPr/>
        </p:nvSpPr>
        <p:spPr>
          <a:xfrm>
            <a:off x="715277" y="2477654"/>
            <a:ext cx="8233208" cy="646331"/>
          </a:xfrm>
          <a:prstGeom prst="rect">
            <a:avLst/>
          </a:prstGeom>
        </p:spPr>
        <p:txBody>
          <a:bodyPr wrap="square">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7" name="Rectangle 6">
            <a:extLst>
              <a:ext uri="{FF2B5EF4-FFF2-40B4-BE49-F238E27FC236}">
                <a16:creationId xmlns:a16="http://schemas.microsoft.com/office/drawing/2014/main" id="{6115672A-2657-402F-BED8-15443BE6A9E6}"/>
              </a:ext>
            </a:extLst>
          </p:cNvPr>
          <p:cNvSpPr/>
          <p:nvPr/>
        </p:nvSpPr>
        <p:spPr>
          <a:xfrm>
            <a:off x="327268" y="2355174"/>
            <a:ext cx="6096000" cy="4093428"/>
          </a:xfrm>
          <a:prstGeom prst="rect">
            <a:avLst/>
          </a:prstGeom>
        </p:spPr>
        <p:txBody>
          <a:bodyPr>
            <a:spAutoFit/>
          </a:bodyPr>
          <a:lstStyle/>
          <a:p>
            <a:pPr fontAlgn="base"/>
            <a:r>
              <a:rPr lang="en-GB" sz="2000" dirty="0">
                <a:solidFill>
                  <a:srgbClr val="000000"/>
                </a:solidFill>
                <a:latin typeface="Letter-join Air No-lead 40" panose="02000805000000020003" pitchFamily="50" charset="0"/>
              </a:rPr>
              <a:t>Our Woodpecker heroes this week are </a:t>
            </a:r>
            <a:r>
              <a:rPr lang="en-GB" sz="2000" dirty="0" err="1">
                <a:solidFill>
                  <a:srgbClr val="000000"/>
                </a:solidFill>
                <a:latin typeface="Letter-join Air No-lead 40" panose="02000805000000020003" pitchFamily="50" charset="0"/>
              </a:rPr>
              <a:t>Mikee</a:t>
            </a:r>
            <a:r>
              <a:rPr lang="en-GB" sz="2000" dirty="0">
                <a:solidFill>
                  <a:srgbClr val="000000"/>
                </a:solidFill>
                <a:latin typeface="Letter-join Air No-lead 40" panose="02000805000000020003" pitchFamily="50" charset="0"/>
              </a:rPr>
              <a:t> and Connor.</a:t>
            </a:r>
          </a:p>
          <a:p>
            <a:pPr fontAlgn="base"/>
            <a:endParaRPr lang="en-GB" sz="2000" dirty="0">
              <a:solidFill>
                <a:srgbClr val="000000"/>
              </a:solidFill>
              <a:latin typeface="Letter-join Air No-lead 40" panose="02000805000000020003" pitchFamily="50" charset="0"/>
            </a:endParaRPr>
          </a:p>
          <a:p>
            <a:pPr fontAlgn="base"/>
            <a:r>
              <a:rPr lang="en-GB" sz="2000" dirty="0">
                <a:solidFill>
                  <a:srgbClr val="000000"/>
                </a:solidFill>
                <a:latin typeface="Letter-join Air No-lead 40" panose="02000805000000020003" pitchFamily="50" charset="0"/>
              </a:rPr>
              <a:t>They have both really impressed me with their writing this week. We have been saying our sentences as a class before we go and write and these two boys have found this a big help with their writing. They have written some fantastic sentences everyday retelling the owl who was afraid of the dark and have really impressed me with the effort they have put in. Well done. I look forward to your next piece of writing being just as fantastic.</a:t>
            </a:r>
          </a:p>
        </p:txBody>
      </p:sp>
      <p:pic>
        <p:nvPicPr>
          <p:cNvPr id="8" name="Picture 7">
            <a:extLst>
              <a:ext uri="{FF2B5EF4-FFF2-40B4-BE49-F238E27FC236}">
                <a16:creationId xmlns:a16="http://schemas.microsoft.com/office/drawing/2014/main" id="{ED92C9F1-C6AD-4418-A7BD-17D9260209C1}"/>
              </a:ext>
            </a:extLst>
          </p:cNvPr>
          <p:cNvPicPr>
            <a:picLocks noChangeAspect="1"/>
          </p:cNvPicPr>
          <p:nvPr/>
        </p:nvPicPr>
        <p:blipFill>
          <a:blip r:embed="rId2"/>
          <a:stretch>
            <a:fillRect/>
          </a:stretch>
        </p:blipFill>
        <p:spPr>
          <a:xfrm>
            <a:off x="6438508" y="139004"/>
            <a:ext cx="2733675" cy="3467100"/>
          </a:xfrm>
          <a:prstGeom prst="rect">
            <a:avLst/>
          </a:prstGeom>
        </p:spPr>
      </p:pic>
      <p:pic>
        <p:nvPicPr>
          <p:cNvPr id="11" name="Picture 10">
            <a:extLst>
              <a:ext uri="{FF2B5EF4-FFF2-40B4-BE49-F238E27FC236}">
                <a16:creationId xmlns:a16="http://schemas.microsoft.com/office/drawing/2014/main" id="{E3C868C5-C3E3-4E6A-B335-7EBA74EE17F4}"/>
              </a:ext>
            </a:extLst>
          </p:cNvPr>
          <p:cNvPicPr>
            <a:picLocks noChangeAspect="1"/>
          </p:cNvPicPr>
          <p:nvPr/>
        </p:nvPicPr>
        <p:blipFill>
          <a:blip r:embed="rId3"/>
          <a:stretch>
            <a:fillRect/>
          </a:stretch>
        </p:blipFill>
        <p:spPr>
          <a:xfrm>
            <a:off x="8746850" y="2800819"/>
            <a:ext cx="2743200" cy="3448050"/>
          </a:xfrm>
          <a:prstGeom prst="rect">
            <a:avLst/>
          </a:prstGeom>
        </p:spPr>
      </p:pic>
    </p:spTree>
    <p:extLst>
      <p:ext uri="{BB962C8B-B14F-4D97-AF65-F5344CB8AC3E}">
        <p14:creationId xmlns:p14="http://schemas.microsoft.com/office/powerpoint/2010/main" val="16467477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Kingfisher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014280"/>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a:br>
              <a:rPr lang="en-GB" dirty="0"/>
            </a:br>
            <a:endParaRPr lang="en-GB" dirty="0"/>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4188883" y="396608"/>
            <a:ext cx="8877760" cy="6064783"/>
          </a:xfrm>
        </p:spPr>
      </p:sp>
      <p:sp>
        <p:nvSpPr>
          <p:cNvPr id="4" name="Rectangle 3">
            <a:extLst>
              <a:ext uri="{FF2B5EF4-FFF2-40B4-BE49-F238E27FC236}">
                <a16:creationId xmlns:a16="http://schemas.microsoft.com/office/drawing/2014/main" id="{C02180EE-740B-426E-8465-89F9FC4F3743}"/>
              </a:ext>
            </a:extLst>
          </p:cNvPr>
          <p:cNvSpPr/>
          <p:nvPr/>
        </p:nvSpPr>
        <p:spPr>
          <a:xfrm>
            <a:off x="268535" y="2210063"/>
            <a:ext cx="6364534" cy="1077218"/>
          </a:xfrm>
          <a:prstGeom prst="rect">
            <a:avLst/>
          </a:prstGeom>
        </p:spPr>
        <p:txBody>
          <a:bodyPr wrap="square">
            <a:spAutoFit/>
          </a:bodyPr>
          <a:lstStyle/>
          <a:p>
            <a:br>
              <a:rPr lang="en-GB" sz="2800" dirty="0"/>
            </a:br>
            <a:br>
              <a:rPr lang="en-GB" dirty="0">
                <a:solidFill>
                  <a:srgbClr val="242424"/>
                </a:solidFill>
                <a:latin typeface="Segoe UI" panose="020B0502040204020203" pitchFamily="34" charset="0"/>
              </a:rPr>
            </a:br>
            <a:endParaRPr lang="en-GB" dirty="0"/>
          </a:p>
        </p:txBody>
      </p:sp>
      <p:sp>
        <p:nvSpPr>
          <p:cNvPr id="3" name="AutoShape 2" descr="Image preview">
            <a:extLst>
              <a:ext uri="{FF2B5EF4-FFF2-40B4-BE49-F238E27FC236}">
                <a16:creationId xmlns:a16="http://schemas.microsoft.com/office/drawing/2014/main" id="{32C45A5B-93AD-46D1-8ADE-230465FF124D}"/>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4" descr="Image preview">
            <a:extLst>
              <a:ext uri="{FF2B5EF4-FFF2-40B4-BE49-F238E27FC236}">
                <a16:creationId xmlns:a16="http://schemas.microsoft.com/office/drawing/2014/main" id="{0251BF65-B715-42C1-9B6B-FA5D82D12B2A}"/>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Rectangle 6">
            <a:extLst>
              <a:ext uri="{FF2B5EF4-FFF2-40B4-BE49-F238E27FC236}">
                <a16:creationId xmlns:a16="http://schemas.microsoft.com/office/drawing/2014/main" id="{74CADFD4-9C88-46F3-92A7-CBAD9F6A6558}"/>
              </a:ext>
            </a:extLst>
          </p:cNvPr>
          <p:cNvSpPr/>
          <p:nvPr/>
        </p:nvSpPr>
        <p:spPr>
          <a:xfrm>
            <a:off x="181610" y="2457915"/>
            <a:ext cx="5199569" cy="646331"/>
          </a:xfrm>
          <a:prstGeom prst="rect">
            <a:avLst/>
          </a:prstGeom>
        </p:spPr>
        <p:txBody>
          <a:bodyPr wrap="square">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12" name="Rectangle 11">
            <a:extLst>
              <a:ext uri="{FF2B5EF4-FFF2-40B4-BE49-F238E27FC236}">
                <a16:creationId xmlns:a16="http://schemas.microsoft.com/office/drawing/2014/main" id="{CC7D3E5D-3D12-4191-A173-39378D638E82}"/>
              </a:ext>
            </a:extLst>
          </p:cNvPr>
          <p:cNvSpPr/>
          <p:nvPr/>
        </p:nvSpPr>
        <p:spPr>
          <a:xfrm>
            <a:off x="192414" y="2537742"/>
            <a:ext cx="5903586" cy="3785652"/>
          </a:xfrm>
          <a:prstGeom prst="rect">
            <a:avLst/>
          </a:prstGeom>
        </p:spPr>
        <p:txBody>
          <a:bodyPr wrap="square">
            <a:spAutoFit/>
          </a:bodyPr>
          <a:lstStyle/>
          <a:p>
            <a:pPr fontAlgn="base"/>
            <a:r>
              <a:rPr lang="en-GB" sz="2400" dirty="0">
                <a:solidFill>
                  <a:srgbClr val="000000"/>
                </a:solidFill>
                <a:latin typeface="Letter-join Air No-lead 40" panose="02000805000000020003" pitchFamily="50" charset="0"/>
              </a:rPr>
              <a:t>Kingfisher Heroes today are </a:t>
            </a:r>
            <a:r>
              <a:rPr lang="en-GB" sz="2400" dirty="0" err="1">
                <a:solidFill>
                  <a:srgbClr val="000000"/>
                </a:solidFill>
                <a:latin typeface="Letter-join Air No-lead 40" panose="02000805000000020003" pitchFamily="50" charset="0"/>
              </a:rPr>
              <a:t>Eveleen</a:t>
            </a:r>
            <a:r>
              <a:rPr lang="en-GB" sz="2400" dirty="0">
                <a:solidFill>
                  <a:srgbClr val="000000"/>
                </a:solidFill>
                <a:latin typeface="Letter-join Air No-lead 40" panose="02000805000000020003" pitchFamily="50" charset="0"/>
              </a:rPr>
              <a:t> and Rosanna.</a:t>
            </a:r>
          </a:p>
          <a:p>
            <a:pPr fontAlgn="base"/>
            <a:r>
              <a:rPr lang="en-GB" sz="2400" dirty="0">
                <a:solidFill>
                  <a:srgbClr val="000000"/>
                </a:solidFill>
                <a:latin typeface="Letter-join Air No-lead 40" panose="02000805000000020003" pitchFamily="50" charset="0"/>
              </a:rPr>
              <a:t>These girls have been chosen as heroes for the same reason! They are always doing the right thing, always working hard and always kind. </a:t>
            </a:r>
          </a:p>
          <a:p>
            <a:pPr fontAlgn="base"/>
            <a:r>
              <a:rPr lang="en-GB" sz="2400" dirty="0" err="1">
                <a:solidFill>
                  <a:srgbClr val="000000"/>
                </a:solidFill>
                <a:latin typeface="Letter-join Air No-lead 40" panose="02000805000000020003" pitchFamily="50" charset="0"/>
              </a:rPr>
              <a:t>Eveleen</a:t>
            </a:r>
            <a:r>
              <a:rPr lang="en-GB" sz="2400" dirty="0">
                <a:solidFill>
                  <a:srgbClr val="000000"/>
                </a:solidFill>
                <a:latin typeface="Letter-join Air No-lead 40" panose="02000805000000020003" pitchFamily="50" charset="0"/>
              </a:rPr>
              <a:t> always brings a lovely calm atmosphere to our class and Rosanna is a friend to everyone. </a:t>
            </a:r>
          </a:p>
          <a:p>
            <a:pPr fontAlgn="base"/>
            <a:r>
              <a:rPr lang="en-GB" sz="2400" dirty="0">
                <a:solidFill>
                  <a:srgbClr val="000000"/>
                </a:solidFill>
                <a:latin typeface="Letter-join Air No-lead 40" panose="02000805000000020003" pitchFamily="50" charset="0"/>
              </a:rPr>
              <a:t>Well done girls - keep being you! 🤩</a:t>
            </a:r>
            <a:endParaRPr lang="en-GB" sz="2400" b="0" i="0" dirty="0">
              <a:solidFill>
                <a:srgbClr val="000000"/>
              </a:solidFill>
              <a:effectLst/>
              <a:latin typeface="Letter-join Air No-lead 40" panose="02000805000000020003" pitchFamily="50" charset="0"/>
            </a:endParaRPr>
          </a:p>
        </p:txBody>
      </p:sp>
      <p:pic>
        <p:nvPicPr>
          <p:cNvPr id="13" name="Picture 12">
            <a:extLst>
              <a:ext uri="{FF2B5EF4-FFF2-40B4-BE49-F238E27FC236}">
                <a16:creationId xmlns:a16="http://schemas.microsoft.com/office/drawing/2014/main" id="{1CE9DEC1-E1E3-45CD-9A1B-16C2CB445A20}"/>
              </a:ext>
            </a:extLst>
          </p:cNvPr>
          <p:cNvPicPr>
            <a:picLocks noChangeAspect="1"/>
          </p:cNvPicPr>
          <p:nvPr/>
        </p:nvPicPr>
        <p:blipFill>
          <a:blip r:embed="rId2"/>
          <a:stretch>
            <a:fillRect/>
          </a:stretch>
        </p:blipFill>
        <p:spPr>
          <a:xfrm>
            <a:off x="6084477" y="218660"/>
            <a:ext cx="3441737" cy="3911529"/>
          </a:xfrm>
          <a:prstGeom prst="rect">
            <a:avLst/>
          </a:prstGeom>
        </p:spPr>
      </p:pic>
      <p:pic>
        <p:nvPicPr>
          <p:cNvPr id="18" name="Picture 17">
            <a:extLst>
              <a:ext uri="{FF2B5EF4-FFF2-40B4-BE49-F238E27FC236}">
                <a16:creationId xmlns:a16="http://schemas.microsoft.com/office/drawing/2014/main" id="{480AED5B-530F-4520-8161-0F46E265EE8A}"/>
              </a:ext>
            </a:extLst>
          </p:cNvPr>
          <p:cNvPicPr>
            <a:picLocks noChangeAspect="1"/>
          </p:cNvPicPr>
          <p:nvPr/>
        </p:nvPicPr>
        <p:blipFill>
          <a:blip r:embed="rId3"/>
          <a:stretch>
            <a:fillRect/>
          </a:stretch>
        </p:blipFill>
        <p:spPr>
          <a:xfrm>
            <a:off x="8627763" y="2655848"/>
            <a:ext cx="3441737" cy="3983491"/>
          </a:xfrm>
          <a:prstGeom prst="rect">
            <a:avLst/>
          </a:prstGeom>
        </p:spPr>
      </p:pic>
    </p:spTree>
    <p:extLst>
      <p:ext uri="{BB962C8B-B14F-4D97-AF65-F5344CB8AC3E}">
        <p14:creationId xmlns:p14="http://schemas.microsoft.com/office/powerpoint/2010/main" val="22971033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Dove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1">
            <a:extLst>
              <a:ext uri="{FF2B5EF4-FFF2-40B4-BE49-F238E27FC236}">
                <a16:creationId xmlns:a16="http://schemas.microsoft.com/office/drawing/2014/main" id="{8FD33EB4-0375-4C49-893E-A22CF18B5333}"/>
              </a:ext>
            </a:extLst>
          </p:cNvPr>
          <p:cNvSpPr>
            <a:spLocks noChangeArrowheads="1"/>
          </p:cNvSpPr>
          <p:nvPr/>
        </p:nvSpPr>
        <p:spPr bwMode="auto">
          <a:xfrm rot="10800000" flipV="1">
            <a:off x="459840" y="4149379"/>
            <a:ext cx="609769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rPr>
              <a:t>﻿</a:t>
            </a:r>
            <a:endParaRPr kumimoji="0" lang="en-US" altLang="en-US" sz="2400" b="0" i="0" u="none" strike="noStrike" cap="none" normalizeH="0" baseline="0" dirty="0">
              <a:ln>
                <a:noFill/>
              </a:ln>
              <a:solidFill>
                <a:srgbClr val="000000"/>
              </a:solidFill>
              <a:effectLst/>
              <a:latin typeface="Letter-join Air No-lead 40" panose="02000805000000020003" pitchFamily="50" charset="0"/>
            </a:endParaRPr>
          </a:p>
        </p:txBody>
      </p:sp>
      <p:sp>
        <p:nvSpPr>
          <p:cNvPr id="5" name="Rectangle 4">
            <a:extLst>
              <a:ext uri="{FF2B5EF4-FFF2-40B4-BE49-F238E27FC236}">
                <a16:creationId xmlns:a16="http://schemas.microsoft.com/office/drawing/2014/main" id="{B9BE9D7E-9FB2-40D7-8319-CBB5494CBEA5}"/>
              </a:ext>
            </a:extLst>
          </p:cNvPr>
          <p:cNvSpPr/>
          <p:nvPr/>
        </p:nvSpPr>
        <p:spPr>
          <a:xfrm>
            <a:off x="437410" y="2641732"/>
            <a:ext cx="6642341" cy="646331"/>
          </a:xfrm>
          <a:prstGeom prst="rect">
            <a:avLst/>
          </a:prstGeom>
        </p:spPr>
        <p:txBody>
          <a:bodyPr wrap="square">
            <a:spAutoFit/>
          </a:bodyPr>
          <a:lstStyle/>
          <a:p>
            <a:pPr fontAlgn="base"/>
            <a:br>
              <a:rPr lang="en-GB" dirty="0"/>
            </a:br>
            <a:endParaRPr lang="en-GB" dirty="0"/>
          </a:p>
        </p:txBody>
      </p:sp>
      <p:sp>
        <p:nvSpPr>
          <p:cNvPr id="4" name="Rectangle 3">
            <a:extLst>
              <a:ext uri="{FF2B5EF4-FFF2-40B4-BE49-F238E27FC236}">
                <a16:creationId xmlns:a16="http://schemas.microsoft.com/office/drawing/2014/main" id="{BA0BDA28-44FE-48A0-9CFF-E32DD6F5B1A3}"/>
              </a:ext>
            </a:extLst>
          </p:cNvPr>
          <p:cNvSpPr/>
          <p:nvPr/>
        </p:nvSpPr>
        <p:spPr>
          <a:xfrm>
            <a:off x="365035" y="2658195"/>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11" name="Rectangle 10">
            <a:extLst>
              <a:ext uri="{FF2B5EF4-FFF2-40B4-BE49-F238E27FC236}">
                <a16:creationId xmlns:a16="http://schemas.microsoft.com/office/drawing/2014/main" id="{022073BF-CBB6-46B0-AA27-A276036BED88}"/>
              </a:ext>
            </a:extLst>
          </p:cNvPr>
          <p:cNvSpPr/>
          <p:nvPr/>
        </p:nvSpPr>
        <p:spPr>
          <a:xfrm>
            <a:off x="558035" y="2406357"/>
            <a:ext cx="6096000" cy="369332"/>
          </a:xfrm>
          <a:prstGeom prst="rect">
            <a:avLst/>
          </a:prstGeom>
        </p:spPr>
        <p:txBody>
          <a:bodyPr>
            <a:spAutoFit/>
          </a:bodyPr>
          <a:lstStyle/>
          <a:p>
            <a:r>
              <a:rPr lang="en-GB" dirty="0">
                <a:solidFill>
                  <a:srgbClr val="242424"/>
                </a:solidFill>
                <a:latin typeface="Calibri" panose="020F0502020204030204" pitchFamily="34" charset="0"/>
              </a:rPr>
              <a:t> </a:t>
            </a:r>
          </a:p>
        </p:txBody>
      </p:sp>
      <p:sp>
        <p:nvSpPr>
          <p:cNvPr id="10" name="Rectangle 9">
            <a:extLst>
              <a:ext uri="{FF2B5EF4-FFF2-40B4-BE49-F238E27FC236}">
                <a16:creationId xmlns:a16="http://schemas.microsoft.com/office/drawing/2014/main" id="{86B3B3A2-70CF-4374-A520-2E591D4FF671}"/>
              </a:ext>
            </a:extLst>
          </p:cNvPr>
          <p:cNvSpPr/>
          <p:nvPr/>
        </p:nvSpPr>
        <p:spPr>
          <a:xfrm>
            <a:off x="316785" y="2746394"/>
            <a:ext cx="6096000" cy="3600986"/>
          </a:xfrm>
          <a:prstGeom prst="rect">
            <a:avLst/>
          </a:prstGeom>
        </p:spPr>
        <p:txBody>
          <a:bodyPr>
            <a:spAutoFit/>
          </a:bodyPr>
          <a:lstStyle/>
          <a:p>
            <a:pPr fontAlgn="base"/>
            <a:r>
              <a:rPr lang="en-GB" sz="2400" dirty="0">
                <a:solidFill>
                  <a:srgbClr val="000000"/>
                </a:solidFill>
                <a:latin typeface="Letter-join Air No-lead 40" panose="02000805000000020003" pitchFamily="50" charset="0"/>
              </a:rPr>
              <a:t>Our first Dove Hero this week is Ela. Ela has been trying really hard in Maths on dividing 3 digits by 1 digit. At times she has found this really tricky but she has continued to persevere and to ask for help where needed to try and master it. Well done Ela! Keep up the hard work.</a:t>
            </a:r>
          </a:p>
          <a:p>
            <a:pPr fontAlgn="base"/>
            <a:br>
              <a:rPr lang="en-GB" dirty="0"/>
            </a:br>
            <a:endParaRPr lang="en-GB" dirty="0"/>
          </a:p>
        </p:txBody>
      </p:sp>
      <p:sp>
        <p:nvSpPr>
          <p:cNvPr id="7" name="Rectangle 6">
            <a:extLst>
              <a:ext uri="{FF2B5EF4-FFF2-40B4-BE49-F238E27FC236}">
                <a16:creationId xmlns:a16="http://schemas.microsoft.com/office/drawing/2014/main" id="{03CE2261-3995-4188-B80E-8535CFB9B0E1}"/>
              </a:ext>
            </a:extLst>
          </p:cNvPr>
          <p:cNvSpPr/>
          <p:nvPr/>
        </p:nvSpPr>
        <p:spPr>
          <a:xfrm>
            <a:off x="437410" y="2610497"/>
            <a:ext cx="6096000" cy="369332"/>
          </a:xfrm>
          <a:prstGeom prst="rect">
            <a:avLst/>
          </a:prstGeom>
        </p:spPr>
        <p:txBody>
          <a:bodyPr>
            <a:spAutoFit/>
          </a:bodyPr>
          <a:lstStyle/>
          <a:p>
            <a:r>
              <a:rPr lang="en-GB" dirty="0">
                <a:solidFill>
                  <a:srgbClr val="000000"/>
                </a:solidFill>
                <a:latin typeface="Calibri" panose="020F0502020204030204" pitchFamily="34" charset="0"/>
              </a:rPr>
              <a:t> </a:t>
            </a:r>
          </a:p>
        </p:txBody>
      </p:sp>
      <p:pic>
        <p:nvPicPr>
          <p:cNvPr id="14" name="Picture 13">
            <a:extLst>
              <a:ext uri="{FF2B5EF4-FFF2-40B4-BE49-F238E27FC236}">
                <a16:creationId xmlns:a16="http://schemas.microsoft.com/office/drawing/2014/main" id="{ED405191-E714-452D-832A-482C711A32C0}"/>
              </a:ext>
            </a:extLst>
          </p:cNvPr>
          <p:cNvPicPr>
            <a:picLocks noChangeAspect="1"/>
          </p:cNvPicPr>
          <p:nvPr/>
        </p:nvPicPr>
        <p:blipFill>
          <a:blip r:embed="rId2"/>
          <a:stretch>
            <a:fillRect/>
          </a:stretch>
        </p:blipFill>
        <p:spPr>
          <a:xfrm>
            <a:off x="6700589" y="1261413"/>
            <a:ext cx="4649510" cy="4502573"/>
          </a:xfrm>
          <a:prstGeom prst="rect">
            <a:avLst/>
          </a:prstGeom>
        </p:spPr>
      </p:pic>
    </p:spTree>
    <p:extLst>
      <p:ext uri="{BB962C8B-B14F-4D97-AF65-F5344CB8AC3E}">
        <p14:creationId xmlns:p14="http://schemas.microsoft.com/office/powerpoint/2010/main" val="40874443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Dove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1">
            <a:extLst>
              <a:ext uri="{FF2B5EF4-FFF2-40B4-BE49-F238E27FC236}">
                <a16:creationId xmlns:a16="http://schemas.microsoft.com/office/drawing/2014/main" id="{8FD33EB4-0375-4C49-893E-A22CF18B5333}"/>
              </a:ext>
            </a:extLst>
          </p:cNvPr>
          <p:cNvSpPr>
            <a:spLocks noChangeArrowheads="1"/>
          </p:cNvSpPr>
          <p:nvPr/>
        </p:nvSpPr>
        <p:spPr bwMode="auto">
          <a:xfrm rot="10800000" flipV="1">
            <a:off x="459840" y="4149379"/>
            <a:ext cx="609769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rPr>
              <a:t>﻿</a:t>
            </a:r>
            <a:endParaRPr kumimoji="0" lang="en-US" altLang="en-US" sz="2400" b="0" i="0" u="none" strike="noStrike" cap="none" normalizeH="0" baseline="0" dirty="0">
              <a:ln>
                <a:noFill/>
              </a:ln>
              <a:solidFill>
                <a:srgbClr val="000000"/>
              </a:solidFill>
              <a:effectLst/>
              <a:latin typeface="Letter-join Air No-lead 40" panose="02000805000000020003" pitchFamily="50" charset="0"/>
            </a:endParaRPr>
          </a:p>
        </p:txBody>
      </p:sp>
      <p:sp>
        <p:nvSpPr>
          <p:cNvPr id="5" name="Rectangle 4">
            <a:extLst>
              <a:ext uri="{FF2B5EF4-FFF2-40B4-BE49-F238E27FC236}">
                <a16:creationId xmlns:a16="http://schemas.microsoft.com/office/drawing/2014/main" id="{B9BE9D7E-9FB2-40D7-8319-CBB5494CBEA5}"/>
              </a:ext>
            </a:extLst>
          </p:cNvPr>
          <p:cNvSpPr/>
          <p:nvPr/>
        </p:nvSpPr>
        <p:spPr>
          <a:xfrm>
            <a:off x="459839" y="2119523"/>
            <a:ext cx="6096000" cy="1200329"/>
          </a:xfrm>
          <a:prstGeom prst="rect">
            <a:avLst/>
          </a:prstGeom>
        </p:spPr>
        <p:txBody>
          <a:bodyPr>
            <a:spAutoFit/>
          </a:bodyPr>
          <a:lstStyle/>
          <a:p>
            <a:pPr fontAlgn="base"/>
            <a:br>
              <a:rPr lang="en-GB" dirty="0"/>
            </a:br>
            <a:endParaRPr lang="en-GB" dirty="0"/>
          </a:p>
          <a:p>
            <a:pPr fontAlgn="base"/>
            <a:br>
              <a:rPr lang="en-GB" dirty="0"/>
            </a:br>
            <a:endParaRPr lang="en-GB" dirty="0"/>
          </a:p>
        </p:txBody>
      </p:sp>
      <p:sp>
        <p:nvSpPr>
          <p:cNvPr id="10" name="Rectangle 9">
            <a:extLst>
              <a:ext uri="{FF2B5EF4-FFF2-40B4-BE49-F238E27FC236}">
                <a16:creationId xmlns:a16="http://schemas.microsoft.com/office/drawing/2014/main" id="{8E41D651-E4FD-4F26-A840-0B86AC437AAF}"/>
              </a:ext>
            </a:extLst>
          </p:cNvPr>
          <p:cNvSpPr/>
          <p:nvPr/>
        </p:nvSpPr>
        <p:spPr>
          <a:xfrm>
            <a:off x="268535" y="2538753"/>
            <a:ext cx="6096000" cy="3416320"/>
          </a:xfrm>
          <a:prstGeom prst="rect">
            <a:avLst/>
          </a:prstGeom>
        </p:spPr>
        <p:txBody>
          <a:bodyPr>
            <a:spAutoFit/>
          </a:bodyPr>
          <a:lstStyle/>
          <a:p>
            <a:pPr fontAlgn="base"/>
            <a:r>
              <a:rPr lang="en-GB" sz="2400" dirty="0">
                <a:solidFill>
                  <a:srgbClr val="000000"/>
                </a:solidFill>
                <a:latin typeface="Letter-join Air No-lead 40" panose="02000805000000020003" pitchFamily="50" charset="0"/>
              </a:rPr>
              <a:t>Our next Dove Hero is Riley. In English this week we have been writing an explanation text for our own medicine, based on the book George’s Marvellous Medicine. Riley has contributed some fabulous ideas and had real enthusiasm for writing which has been lovely to see. Well done Riley! </a:t>
            </a:r>
          </a:p>
        </p:txBody>
      </p:sp>
      <p:pic>
        <p:nvPicPr>
          <p:cNvPr id="11" name="Picture 10">
            <a:extLst>
              <a:ext uri="{FF2B5EF4-FFF2-40B4-BE49-F238E27FC236}">
                <a16:creationId xmlns:a16="http://schemas.microsoft.com/office/drawing/2014/main" id="{91E961A4-0341-4F0E-8E7D-11C0607D7E81}"/>
              </a:ext>
            </a:extLst>
          </p:cNvPr>
          <p:cNvPicPr>
            <a:picLocks noChangeAspect="1"/>
          </p:cNvPicPr>
          <p:nvPr/>
        </p:nvPicPr>
        <p:blipFill>
          <a:blip r:embed="rId2"/>
          <a:stretch>
            <a:fillRect/>
          </a:stretch>
        </p:blipFill>
        <p:spPr>
          <a:xfrm>
            <a:off x="6633070" y="750887"/>
            <a:ext cx="4119815" cy="5137930"/>
          </a:xfrm>
          <a:prstGeom prst="rect">
            <a:avLst/>
          </a:prstGeom>
        </p:spPr>
      </p:pic>
    </p:spTree>
    <p:extLst>
      <p:ext uri="{BB962C8B-B14F-4D97-AF65-F5344CB8AC3E}">
        <p14:creationId xmlns:p14="http://schemas.microsoft.com/office/powerpoint/2010/main" val="38030360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Swallow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2">
            <a:extLst>
              <a:ext uri="{FF2B5EF4-FFF2-40B4-BE49-F238E27FC236}">
                <a16:creationId xmlns:a16="http://schemas.microsoft.com/office/drawing/2014/main" id="{AD875618-AF6A-4265-B190-3B41A2022081}"/>
              </a:ext>
            </a:extLst>
          </p:cNvPr>
          <p:cNvSpPr/>
          <p:nvPr/>
        </p:nvSpPr>
        <p:spPr>
          <a:xfrm>
            <a:off x="402380" y="2197894"/>
            <a:ext cx="6096000" cy="1231106"/>
          </a:xfrm>
          <a:prstGeom prst="rect">
            <a:avLst/>
          </a:prstGeom>
        </p:spPr>
        <p:txBody>
          <a:bodyPr>
            <a:spAutoFit/>
          </a:bodyPr>
          <a:lstStyle/>
          <a:p>
            <a:pPr fontAlgn="base"/>
            <a:br>
              <a:rPr lang="en-GB" dirty="0">
                <a:solidFill>
                  <a:srgbClr val="000000"/>
                </a:solidFill>
                <a:latin typeface="Aptos"/>
              </a:rPr>
            </a:br>
            <a:endParaRPr lang="en-GB" sz="2000" dirty="0">
              <a:solidFill>
                <a:srgbClr val="000000"/>
              </a:solidFill>
              <a:latin typeface="Letter-join Air No-lead 40" panose="02000805000000020003" pitchFamily="50" charset="0"/>
            </a:endParaRPr>
          </a:p>
          <a:p>
            <a:pPr fontAlgn="base"/>
            <a:br>
              <a:rPr lang="en-GB" dirty="0">
                <a:solidFill>
                  <a:srgbClr val="000000"/>
                </a:solidFill>
                <a:latin typeface="Aptos"/>
              </a:rPr>
            </a:br>
            <a:endParaRPr lang="en-GB" dirty="0">
              <a:solidFill>
                <a:srgbClr val="000000"/>
              </a:solidFill>
              <a:latin typeface="Aptos"/>
            </a:endParaRPr>
          </a:p>
        </p:txBody>
      </p:sp>
      <p:sp>
        <p:nvSpPr>
          <p:cNvPr id="5" name="Rectangle 4">
            <a:extLst>
              <a:ext uri="{FF2B5EF4-FFF2-40B4-BE49-F238E27FC236}">
                <a16:creationId xmlns:a16="http://schemas.microsoft.com/office/drawing/2014/main" id="{EE991835-DDB3-4348-A585-F931F5D31B46}"/>
              </a:ext>
            </a:extLst>
          </p:cNvPr>
          <p:cNvSpPr/>
          <p:nvPr/>
        </p:nvSpPr>
        <p:spPr>
          <a:xfrm>
            <a:off x="266840" y="1985842"/>
            <a:ext cx="6668317" cy="646331"/>
          </a:xfrm>
          <a:prstGeom prst="rect">
            <a:avLst/>
          </a:prstGeom>
        </p:spPr>
        <p:txBody>
          <a:bodyPr wrap="square">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7" name="Rectangle 6">
            <a:extLst>
              <a:ext uri="{FF2B5EF4-FFF2-40B4-BE49-F238E27FC236}">
                <a16:creationId xmlns:a16="http://schemas.microsoft.com/office/drawing/2014/main" id="{8A509558-AA14-44C2-896E-C296EF9D9F5C}"/>
              </a:ext>
            </a:extLst>
          </p:cNvPr>
          <p:cNvSpPr/>
          <p:nvPr/>
        </p:nvSpPr>
        <p:spPr>
          <a:xfrm>
            <a:off x="266240" y="2131512"/>
            <a:ext cx="6096000" cy="1477328"/>
          </a:xfrm>
          <a:prstGeom prst="rect">
            <a:avLst/>
          </a:prstGeom>
        </p:spPr>
        <p:txBody>
          <a:bodyPr>
            <a:spAutoFit/>
          </a:bodyPr>
          <a:lstStyle/>
          <a:p>
            <a:pPr fontAlgn="base"/>
            <a:br>
              <a:rPr lang="en-GB" dirty="0">
                <a:solidFill>
                  <a:srgbClr val="000000"/>
                </a:solidFill>
                <a:latin typeface="Aptos"/>
              </a:rPr>
            </a:br>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p>
        </p:txBody>
      </p:sp>
      <p:sp>
        <p:nvSpPr>
          <p:cNvPr id="10" name="Rectangle 9">
            <a:extLst>
              <a:ext uri="{FF2B5EF4-FFF2-40B4-BE49-F238E27FC236}">
                <a16:creationId xmlns:a16="http://schemas.microsoft.com/office/drawing/2014/main" id="{156143ED-A280-4416-AE10-F8957F53EFB9}"/>
              </a:ext>
            </a:extLst>
          </p:cNvPr>
          <p:cNvSpPr/>
          <p:nvPr/>
        </p:nvSpPr>
        <p:spPr>
          <a:xfrm>
            <a:off x="266240" y="2679064"/>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4" name="Rectangle 3">
            <a:extLst>
              <a:ext uri="{FF2B5EF4-FFF2-40B4-BE49-F238E27FC236}">
                <a16:creationId xmlns:a16="http://schemas.microsoft.com/office/drawing/2014/main" id="{B6FEF63A-1AED-4BAF-9566-13A8072E68B3}"/>
              </a:ext>
            </a:extLst>
          </p:cNvPr>
          <p:cNvSpPr/>
          <p:nvPr/>
        </p:nvSpPr>
        <p:spPr>
          <a:xfrm>
            <a:off x="201190" y="2538531"/>
            <a:ext cx="6096000" cy="646331"/>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12" name="Rectangle 11">
            <a:extLst>
              <a:ext uri="{FF2B5EF4-FFF2-40B4-BE49-F238E27FC236}">
                <a16:creationId xmlns:a16="http://schemas.microsoft.com/office/drawing/2014/main" id="{F405703C-94EF-47B0-B79F-4835BE0E555E}"/>
              </a:ext>
            </a:extLst>
          </p:cNvPr>
          <p:cNvSpPr/>
          <p:nvPr/>
        </p:nvSpPr>
        <p:spPr>
          <a:xfrm>
            <a:off x="301060" y="2323788"/>
            <a:ext cx="6096000" cy="646331"/>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13" name="Rectangle 12">
            <a:extLst>
              <a:ext uri="{FF2B5EF4-FFF2-40B4-BE49-F238E27FC236}">
                <a16:creationId xmlns:a16="http://schemas.microsoft.com/office/drawing/2014/main" id="{C9731A31-7D2B-4C17-9921-DDDCC63AF0FD}"/>
              </a:ext>
            </a:extLst>
          </p:cNvPr>
          <p:cNvSpPr/>
          <p:nvPr/>
        </p:nvSpPr>
        <p:spPr>
          <a:xfrm>
            <a:off x="467430" y="2795313"/>
            <a:ext cx="6096000" cy="646331"/>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14" name="Rectangle 13">
            <a:extLst>
              <a:ext uri="{FF2B5EF4-FFF2-40B4-BE49-F238E27FC236}">
                <a16:creationId xmlns:a16="http://schemas.microsoft.com/office/drawing/2014/main" id="{2E14ECFC-40BC-4102-899F-91E6CFD75A53}"/>
              </a:ext>
            </a:extLst>
          </p:cNvPr>
          <p:cNvSpPr/>
          <p:nvPr/>
        </p:nvSpPr>
        <p:spPr>
          <a:xfrm>
            <a:off x="467430" y="2446183"/>
            <a:ext cx="6096000" cy="4524315"/>
          </a:xfrm>
          <a:prstGeom prst="rect">
            <a:avLst/>
          </a:prstGeom>
        </p:spPr>
        <p:txBody>
          <a:bodyPr>
            <a:spAutoFit/>
          </a:bodyPr>
          <a:lstStyle/>
          <a:p>
            <a:pPr fontAlgn="base"/>
            <a:r>
              <a:rPr lang="en-GB" sz="2800" dirty="0">
                <a:solidFill>
                  <a:srgbClr val="000000"/>
                </a:solidFill>
                <a:latin typeface="Letter-join Air No-lead 40" panose="02000805000000020003" pitchFamily="50" charset="0"/>
              </a:rPr>
              <a:t>The first of our Swallow heroes this week is Elliot. Elliot has written a lovely explanation this week in English about his own marvellous medicine. He has thought carefully about all of the features that he needed to include and chosen some lovely vocabulary to include. </a:t>
            </a:r>
          </a:p>
          <a:p>
            <a:pPr fontAlgn="base"/>
            <a:br>
              <a:rPr lang="en-GB" dirty="0">
                <a:solidFill>
                  <a:srgbClr val="000000"/>
                </a:solidFill>
                <a:latin typeface="Aptos"/>
              </a:rPr>
            </a:br>
            <a:endParaRPr lang="en-GB" dirty="0">
              <a:solidFill>
                <a:srgbClr val="000000"/>
              </a:solidFill>
              <a:latin typeface="Aptos"/>
            </a:endParaRPr>
          </a:p>
        </p:txBody>
      </p:sp>
      <p:pic>
        <p:nvPicPr>
          <p:cNvPr id="15" name="Picture 14">
            <a:extLst>
              <a:ext uri="{FF2B5EF4-FFF2-40B4-BE49-F238E27FC236}">
                <a16:creationId xmlns:a16="http://schemas.microsoft.com/office/drawing/2014/main" id="{3732F6BC-C6DA-467B-8E14-DE1234846B07}"/>
              </a:ext>
            </a:extLst>
          </p:cNvPr>
          <p:cNvPicPr>
            <a:picLocks noChangeAspect="1"/>
          </p:cNvPicPr>
          <p:nvPr/>
        </p:nvPicPr>
        <p:blipFill>
          <a:blip r:embed="rId2"/>
          <a:stretch>
            <a:fillRect/>
          </a:stretch>
        </p:blipFill>
        <p:spPr>
          <a:xfrm>
            <a:off x="7348515" y="1654111"/>
            <a:ext cx="3721069" cy="4275271"/>
          </a:xfrm>
          <a:prstGeom prst="rect">
            <a:avLst/>
          </a:prstGeom>
        </p:spPr>
      </p:pic>
    </p:spTree>
    <p:extLst>
      <p:ext uri="{BB962C8B-B14F-4D97-AF65-F5344CB8AC3E}">
        <p14:creationId xmlns:p14="http://schemas.microsoft.com/office/powerpoint/2010/main" val="19552592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Swallow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266240" y="2179282"/>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fontAlgn="base"/>
            <a:endParaRPr lang="en-GB" sz="2800" dirty="0">
              <a:solidFill>
                <a:srgbClr val="000000"/>
              </a:solidFill>
              <a:latin typeface="Letter-join Air No-lead 40" panose="02000805000000020003" pitchFamily="50"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2">
            <a:extLst>
              <a:ext uri="{FF2B5EF4-FFF2-40B4-BE49-F238E27FC236}">
                <a16:creationId xmlns:a16="http://schemas.microsoft.com/office/drawing/2014/main" id="{AD875618-AF6A-4265-B190-3B41A2022081}"/>
              </a:ext>
            </a:extLst>
          </p:cNvPr>
          <p:cNvSpPr/>
          <p:nvPr/>
        </p:nvSpPr>
        <p:spPr>
          <a:xfrm>
            <a:off x="266240" y="1956153"/>
            <a:ext cx="6096000" cy="1231106"/>
          </a:xfrm>
          <a:prstGeom prst="rect">
            <a:avLst/>
          </a:prstGeom>
        </p:spPr>
        <p:txBody>
          <a:bodyPr>
            <a:spAutoFit/>
          </a:bodyPr>
          <a:lstStyle/>
          <a:p>
            <a:pPr fontAlgn="base"/>
            <a:br>
              <a:rPr lang="en-GB" dirty="0">
                <a:solidFill>
                  <a:srgbClr val="000000"/>
                </a:solidFill>
                <a:latin typeface="Aptos"/>
              </a:rPr>
            </a:br>
            <a:endParaRPr lang="en-GB" sz="2000" dirty="0">
              <a:solidFill>
                <a:srgbClr val="000000"/>
              </a:solidFill>
              <a:latin typeface="Letter-join Air No-lead 40" panose="02000805000000020003" pitchFamily="50" charset="0"/>
            </a:endParaRPr>
          </a:p>
          <a:p>
            <a:pPr fontAlgn="base"/>
            <a:br>
              <a:rPr lang="en-GB" dirty="0">
                <a:solidFill>
                  <a:srgbClr val="000000"/>
                </a:solidFill>
                <a:latin typeface="Aptos"/>
              </a:rPr>
            </a:br>
            <a:endParaRPr lang="en-GB" dirty="0">
              <a:solidFill>
                <a:srgbClr val="000000"/>
              </a:solidFill>
              <a:latin typeface="Aptos"/>
            </a:endParaRPr>
          </a:p>
        </p:txBody>
      </p:sp>
      <p:sp>
        <p:nvSpPr>
          <p:cNvPr id="7" name="Rectangle 6">
            <a:extLst>
              <a:ext uri="{FF2B5EF4-FFF2-40B4-BE49-F238E27FC236}">
                <a16:creationId xmlns:a16="http://schemas.microsoft.com/office/drawing/2014/main" id="{D68DA95E-D651-4972-8CDE-A213A70BD4C1}"/>
              </a:ext>
            </a:extLst>
          </p:cNvPr>
          <p:cNvSpPr/>
          <p:nvPr/>
        </p:nvSpPr>
        <p:spPr>
          <a:xfrm>
            <a:off x="362623" y="2281886"/>
            <a:ext cx="6096000" cy="1200329"/>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a:p>
            <a:pPr fontAlgn="base"/>
            <a:br>
              <a:rPr lang="en-GB" dirty="0">
                <a:solidFill>
                  <a:srgbClr val="242424"/>
                </a:solidFill>
                <a:latin typeface="Segoe UI" panose="020B0502040204020203" pitchFamily="34" charset="0"/>
              </a:rPr>
            </a:br>
            <a:endParaRPr lang="en-GB" b="0" i="0" dirty="0">
              <a:solidFill>
                <a:srgbClr val="242424"/>
              </a:solidFill>
              <a:effectLst/>
              <a:latin typeface="Segoe UI" panose="020B0502040204020203" pitchFamily="34" charset="0"/>
            </a:endParaRPr>
          </a:p>
        </p:txBody>
      </p:sp>
      <p:sp>
        <p:nvSpPr>
          <p:cNvPr id="10" name="Rectangle 9">
            <a:extLst>
              <a:ext uri="{FF2B5EF4-FFF2-40B4-BE49-F238E27FC236}">
                <a16:creationId xmlns:a16="http://schemas.microsoft.com/office/drawing/2014/main" id="{6F4C9E41-E6A8-405E-80A2-AE0CE345A531}"/>
              </a:ext>
            </a:extLst>
          </p:cNvPr>
          <p:cNvSpPr/>
          <p:nvPr/>
        </p:nvSpPr>
        <p:spPr>
          <a:xfrm>
            <a:off x="400507" y="2790069"/>
            <a:ext cx="6096000" cy="3046988"/>
          </a:xfrm>
          <a:prstGeom prst="rect">
            <a:avLst/>
          </a:prstGeom>
        </p:spPr>
        <p:txBody>
          <a:bodyPr>
            <a:spAutoFit/>
          </a:bodyPr>
          <a:lstStyle/>
          <a:p>
            <a:pPr fontAlgn="base"/>
            <a:r>
              <a:rPr lang="en-GB" sz="2400" dirty="0">
                <a:solidFill>
                  <a:srgbClr val="000000"/>
                </a:solidFill>
                <a:latin typeface="Letter-join Air No-lead 40" panose="02000805000000020003" pitchFamily="50" charset="0"/>
              </a:rPr>
              <a:t>The second of our Swallow heroes is Jasper. Jasper has really worked hard with learning his times table this half term. He doesn't always find the times table check easy to complete but this week he managed to score his best score ever and was incredibly proud of himself. Well done Jasper!</a:t>
            </a:r>
          </a:p>
        </p:txBody>
      </p:sp>
      <p:pic>
        <p:nvPicPr>
          <p:cNvPr id="11" name="Picture 10">
            <a:extLst>
              <a:ext uri="{FF2B5EF4-FFF2-40B4-BE49-F238E27FC236}">
                <a16:creationId xmlns:a16="http://schemas.microsoft.com/office/drawing/2014/main" id="{1F753D75-16A8-4CD0-ACC5-E3954C58F73A}"/>
              </a:ext>
            </a:extLst>
          </p:cNvPr>
          <p:cNvPicPr>
            <a:picLocks noChangeAspect="1"/>
          </p:cNvPicPr>
          <p:nvPr/>
        </p:nvPicPr>
        <p:blipFill>
          <a:blip r:embed="rId2"/>
          <a:stretch>
            <a:fillRect/>
          </a:stretch>
        </p:blipFill>
        <p:spPr>
          <a:xfrm>
            <a:off x="7326091" y="647724"/>
            <a:ext cx="3748917" cy="5394481"/>
          </a:xfrm>
          <a:prstGeom prst="rect">
            <a:avLst/>
          </a:prstGeom>
        </p:spPr>
      </p:pic>
    </p:spTree>
    <p:extLst>
      <p:ext uri="{BB962C8B-B14F-4D97-AF65-F5344CB8AC3E}">
        <p14:creationId xmlns:p14="http://schemas.microsoft.com/office/powerpoint/2010/main" val="34452949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rmAutofit/>
          </a:bodyPr>
          <a:lstStyle/>
          <a:p>
            <a:pPr algn="ctr"/>
            <a:r>
              <a:rPr lang="en-US" dirty="0">
                <a:latin typeface="Letter-join Air Plus 40" panose="02000805000000020003" pitchFamily="50" charset="0"/>
              </a:rPr>
              <a:t>Our Owl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335649" y="3131820"/>
            <a:ext cx="11520702" cy="3864187"/>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4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46382" y="1766109"/>
            <a:ext cx="8877760" cy="6064783"/>
          </a:xfrm>
        </p:spPr>
      </p:sp>
      <p:sp>
        <p:nvSpPr>
          <p:cNvPr id="8" name="Rectangle 7">
            <a:extLst>
              <a:ext uri="{FF2B5EF4-FFF2-40B4-BE49-F238E27FC236}">
                <a16:creationId xmlns:a16="http://schemas.microsoft.com/office/drawing/2014/main" id="{E125541B-E9A4-4F92-B11A-A5C4F10DA97D}"/>
              </a:ext>
            </a:extLst>
          </p:cNvPr>
          <p:cNvSpPr/>
          <p:nvPr/>
        </p:nvSpPr>
        <p:spPr>
          <a:xfrm>
            <a:off x="229224" y="2222126"/>
            <a:ext cx="7271506" cy="1384995"/>
          </a:xfrm>
          <a:prstGeom prst="rect">
            <a:avLst/>
          </a:prstGeom>
        </p:spPr>
        <p:txBody>
          <a:bodyPr wrap="square">
            <a:spAutoFit/>
          </a:bodyPr>
          <a:lstStyle/>
          <a:p>
            <a:pPr fontAlgn="base"/>
            <a:br>
              <a:rPr lang="en-GB" sz="2400" dirty="0">
                <a:solidFill>
                  <a:srgbClr val="242424"/>
                </a:solidFill>
                <a:latin typeface="Letter-join Air No-lead 40" panose="02000805000000020003" pitchFamily="50" charset="0"/>
              </a:rPr>
            </a:br>
            <a:endParaRPr lang="en-GB" sz="2400" dirty="0">
              <a:solidFill>
                <a:srgbClr val="242424"/>
              </a:solidFill>
              <a:latin typeface="Letter-join Air No-lead 40" panose="02000805000000020003" pitchFamily="50" charset="0"/>
            </a:endParaRPr>
          </a:p>
          <a:p>
            <a:pPr fontAlgn="base"/>
            <a:br>
              <a:rPr lang="en-GB" dirty="0">
                <a:solidFill>
                  <a:srgbClr val="242424"/>
                </a:solidFill>
                <a:latin typeface="Segoe UI" panose="020B0502040204020203" pitchFamily="34" charset="0"/>
              </a:rPr>
            </a:br>
            <a:endParaRPr lang="en-GB" dirty="0"/>
          </a:p>
        </p:txBody>
      </p:sp>
      <p:sp>
        <p:nvSpPr>
          <p:cNvPr id="3" name="Rectangle 2">
            <a:extLst>
              <a:ext uri="{FF2B5EF4-FFF2-40B4-BE49-F238E27FC236}">
                <a16:creationId xmlns:a16="http://schemas.microsoft.com/office/drawing/2014/main" id="{C9C7EBBF-CB14-4533-BCE4-E2B9EEDA4728}"/>
              </a:ext>
            </a:extLst>
          </p:cNvPr>
          <p:cNvSpPr/>
          <p:nvPr/>
        </p:nvSpPr>
        <p:spPr>
          <a:xfrm>
            <a:off x="393618" y="2746801"/>
            <a:ext cx="6096000" cy="1200329"/>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5" name="TextBox 4">
            <a:extLst>
              <a:ext uri="{FF2B5EF4-FFF2-40B4-BE49-F238E27FC236}">
                <a16:creationId xmlns:a16="http://schemas.microsoft.com/office/drawing/2014/main" id="{CBA57FCE-E2FB-4DF6-A98A-2018EA42FDC3}"/>
              </a:ext>
            </a:extLst>
          </p:cNvPr>
          <p:cNvSpPr txBox="1"/>
          <p:nvPr/>
        </p:nvSpPr>
        <p:spPr>
          <a:xfrm>
            <a:off x="393618" y="2498271"/>
            <a:ext cx="5239739" cy="3970318"/>
          </a:xfrm>
          <a:prstGeom prst="rect">
            <a:avLst/>
          </a:prstGeom>
          <a:noFill/>
        </p:spPr>
        <p:txBody>
          <a:bodyPr wrap="square" rtlCol="0">
            <a:spAutoFit/>
          </a:bodyPr>
          <a:lstStyle/>
          <a:p>
            <a:r>
              <a:rPr lang="en-GB" sz="2800" dirty="0">
                <a:solidFill>
                  <a:srgbClr val="000000"/>
                </a:solidFill>
                <a:latin typeface="Letter-join Air No-lead 40" panose="02000805000000020003" pitchFamily="50" charset="0"/>
              </a:rPr>
              <a:t>We have three Owl heroes this week for being TT Rockstar stars on NSPCC number day. </a:t>
            </a:r>
          </a:p>
          <a:p>
            <a:endParaRPr lang="en-GB" sz="2800" dirty="0">
              <a:solidFill>
                <a:srgbClr val="000000"/>
              </a:solidFill>
              <a:latin typeface="Letter-join Air No-lead 40" panose="02000805000000020003" pitchFamily="50" charset="0"/>
            </a:endParaRPr>
          </a:p>
          <a:p>
            <a:r>
              <a:rPr lang="en-GB" sz="2800" dirty="0">
                <a:solidFill>
                  <a:srgbClr val="000000"/>
                </a:solidFill>
                <a:latin typeface="Letter-join Air No-lead 40" panose="02000805000000020003" pitchFamily="50" charset="0"/>
              </a:rPr>
              <a:t>Well done Ben, Amelia and Alfie for getting the classes highest scores and for improving your times tables. </a:t>
            </a:r>
          </a:p>
        </p:txBody>
      </p:sp>
      <p:pic>
        <p:nvPicPr>
          <p:cNvPr id="7" name="Picture 6">
            <a:extLst>
              <a:ext uri="{FF2B5EF4-FFF2-40B4-BE49-F238E27FC236}">
                <a16:creationId xmlns:a16="http://schemas.microsoft.com/office/drawing/2014/main" id="{9198D499-6752-4C6C-A6B6-B85CF01FB52D}"/>
              </a:ext>
            </a:extLst>
          </p:cNvPr>
          <p:cNvPicPr>
            <a:picLocks noChangeAspect="1"/>
          </p:cNvPicPr>
          <p:nvPr/>
        </p:nvPicPr>
        <p:blipFill>
          <a:blip r:embed="rId2"/>
          <a:stretch>
            <a:fillRect/>
          </a:stretch>
        </p:blipFill>
        <p:spPr>
          <a:xfrm>
            <a:off x="6760083" y="924151"/>
            <a:ext cx="4276266" cy="4845627"/>
          </a:xfrm>
          <a:prstGeom prst="rect">
            <a:avLst/>
          </a:prstGeom>
        </p:spPr>
      </p:pic>
    </p:spTree>
    <p:extLst>
      <p:ext uri="{BB962C8B-B14F-4D97-AF65-F5344CB8AC3E}">
        <p14:creationId xmlns:p14="http://schemas.microsoft.com/office/powerpoint/2010/main" val="33081223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rmAutofit/>
          </a:bodyPr>
          <a:lstStyle/>
          <a:p>
            <a:pPr algn="ctr"/>
            <a:r>
              <a:rPr lang="en-US" dirty="0">
                <a:latin typeface="Letter-join Air Plus 40" panose="02000805000000020003" pitchFamily="50" charset="0"/>
              </a:rPr>
              <a:t>Our Owl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335649" y="3131820"/>
            <a:ext cx="11520702" cy="3864187"/>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4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46382" y="1766109"/>
            <a:ext cx="8877760" cy="6064783"/>
          </a:xfrm>
        </p:spPr>
      </p:sp>
      <p:sp>
        <p:nvSpPr>
          <p:cNvPr id="8" name="Rectangle 7">
            <a:extLst>
              <a:ext uri="{FF2B5EF4-FFF2-40B4-BE49-F238E27FC236}">
                <a16:creationId xmlns:a16="http://schemas.microsoft.com/office/drawing/2014/main" id="{E125541B-E9A4-4F92-B11A-A5C4F10DA97D}"/>
              </a:ext>
            </a:extLst>
          </p:cNvPr>
          <p:cNvSpPr/>
          <p:nvPr/>
        </p:nvSpPr>
        <p:spPr>
          <a:xfrm>
            <a:off x="229224" y="2222126"/>
            <a:ext cx="7271506" cy="1384995"/>
          </a:xfrm>
          <a:prstGeom prst="rect">
            <a:avLst/>
          </a:prstGeom>
        </p:spPr>
        <p:txBody>
          <a:bodyPr wrap="square">
            <a:spAutoFit/>
          </a:bodyPr>
          <a:lstStyle/>
          <a:p>
            <a:pPr fontAlgn="base"/>
            <a:br>
              <a:rPr lang="en-GB" sz="2400" dirty="0">
                <a:solidFill>
                  <a:srgbClr val="242424"/>
                </a:solidFill>
                <a:latin typeface="Letter-join Air No-lead 40" panose="02000805000000020003" pitchFamily="50" charset="0"/>
              </a:rPr>
            </a:br>
            <a:endParaRPr lang="en-GB" sz="2400" dirty="0">
              <a:solidFill>
                <a:srgbClr val="242424"/>
              </a:solidFill>
              <a:latin typeface="Letter-join Air No-lead 40" panose="02000805000000020003" pitchFamily="50" charset="0"/>
            </a:endParaRPr>
          </a:p>
          <a:p>
            <a:pPr fontAlgn="base"/>
            <a:br>
              <a:rPr lang="en-GB" dirty="0">
                <a:solidFill>
                  <a:srgbClr val="242424"/>
                </a:solidFill>
                <a:latin typeface="Segoe UI" panose="020B0502040204020203" pitchFamily="34" charset="0"/>
              </a:rPr>
            </a:br>
            <a:endParaRPr lang="en-GB" dirty="0"/>
          </a:p>
        </p:txBody>
      </p:sp>
      <p:sp>
        <p:nvSpPr>
          <p:cNvPr id="3" name="Rectangle 2">
            <a:extLst>
              <a:ext uri="{FF2B5EF4-FFF2-40B4-BE49-F238E27FC236}">
                <a16:creationId xmlns:a16="http://schemas.microsoft.com/office/drawing/2014/main" id="{C9C7EBBF-CB14-4533-BCE4-E2B9EEDA4728}"/>
              </a:ext>
            </a:extLst>
          </p:cNvPr>
          <p:cNvSpPr/>
          <p:nvPr/>
        </p:nvSpPr>
        <p:spPr>
          <a:xfrm>
            <a:off x="393618" y="2746801"/>
            <a:ext cx="6096000" cy="1754326"/>
          </a:xfrm>
          <a:prstGeom prst="rect">
            <a:avLst/>
          </a:prstGeom>
        </p:spPr>
        <p:txBody>
          <a:bodyPr>
            <a:spAutoFit/>
          </a:bodyPr>
          <a:lstStyle/>
          <a:p>
            <a:pPr fontAlgn="base"/>
            <a:br>
              <a:rPr lang="en-GB" dirty="0"/>
            </a:br>
            <a:endParaRPr lang="en-GB" dirty="0"/>
          </a:p>
          <a:p>
            <a:pPr fontAlgn="base"/>
            <a:br>
              <a:rPr lang="en-GB" dirty="0"/>
            </a:br>
            <a:endParaRPr lang="en-GB" dirty="0"/>
          </a:p>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5" name="TextBox 4">
            <a:extLst>
              <a:ext uri="{FF2B5EF4-FFF2-40B4-BE49-F238E27FC236}">
                <a16:creationId xmlns:a16="http://schemas.microsoft.com/office/drawing/2014/main" id="{365714E1-8B0F-4C1D-96E5-10814AF45D82}"/>
              </a:ext>
            </a:extLst>
          </p:cNvPr>
          <p:cNvSpPr txBox="1"/>
          <p:nvPr/>
        </p:nvSpPr>
        <p:spPr>
          <a:xfrm>
            <a:off x="393618" y="2222126"/>
            <a:ext cx="5925539" cy="4524315"/>
          </a:xfrm>
          <a:prstGeom prst="rect">
            <a:avLst/>
          </a:prstGeom>
          <a:noFill/>
        </p:spPr>
        <p:txBody>
          <a:bodyPr wrap="square" rtlCol="0">
            <a:spAutoFit/>
          </a:bodyPr>
          <a:lstStyle/>
          <a:p>
            <a:r>
              <a:rPr lang="en-GB" sz="2400" dirty="0">
                <a:solidFill>
                  <a:srgbClr val="000000"/>
                </a:solidFill>
                <a:latin typeface="Letter-join Air No-lead 40" panose="02000805000000020003" pitchFamily="50" charset="0"/>
              </a:rPr>
              <a:t>Miller is also an Owl hero this week. Over the last few weeks, Miller has really impressed us all. He is really maturing and he is a thoughtful, caring and well behaved Year 5. We have been so proud of Miller lately as he comes into school smiling and he can better deal with issues that might happen throughout the day. </a:t>
            </a:r>
          </a:p>
          <a:p>
            <a:endParaRPr lang="en-GB" sz="2400" dirty="0">
              <a:solidFill>
                <a:srgbClr val="000000"/>
              </a:solidFill>
              <a:latin typeface="Letter-join Air No-lead 40" panose="02000805000000020003" pitchFamily="50" charset="0"/>
            </a:endParaRPr>
          </a:p>
          <a:p>
            <a:r>
              <a:rPr lang="en-GB" sz="2400" dirty="0">
                <a:solidFill>
                  <a:srgbClr val="000000"/>
                </a:solidFill>
                <a:latin typeface="Letter-join Air No-lead 40" panose="02000805000000020003" pitchFamily="50" charset="0"/>
              </a:rPr>
              <a:t>Well done Miller – we are so proud of you!</a:t>
            </a:r>
          </a:p>
        </p:txBody>
      </p:sp>
      <p:pic>
        <p:nvPicPr>
          <p:cNvPr id="7" name="Picture 6">
            <a:extLst>
              <a:ext uri="{FF2B5EF4-FFF2-40B4-BE49-F238E27FC236}">
                <a16:creationId xmlns:a16="http://schemas.microsoft.com/office/drawing/2014/main" id="{2215AEC0-DF34-4182-A68A-AF2E997863E2}"/>
              </a:ext>
            </a:extLst>
          </p:cNvPr>
          <p:cNvPicPr>
            <a:picLocks noChangeAspect="1"/>
          </p:cNvPicPr>
          <p:nvPr/>
        </p:nvPicPr>
        <p:blipFill>
          <a:blip r:embed="rId2"/>
          <a:stretch>
            <a:fillRect/>
          </a:stretch>
        </p:blipFill>
        <p:spPr>
          <a:xfrm>
            <a:off x="7433982" y="875818"/>
            <a:ext cx="3142924" cy="4974327"/>
          </a:xfrm>
          <a:prstGeom prst="rect">
            <a:avLst/>
          </a:prstGeom>
        </p:spPr>
      </p:pic>
    </p:spTree>
    <p:extLst>
      <p:ext uri="{BB962C8B-B14F-4D97-AF65-F5344CB8AC3E}">
        <p14:creationId xmlns:p14="http://schemas.microsoft.com/office/powerpoint/2010/main" val="40919641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Falcon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sp>
        <p:nvSpPr>
          <p:cNvPr id="3" name="Rectangle 2">
            <a:extLst>
              <a:ext uri="{FF2B5EF4-FFF2-40B4-BE49-F238E27FC236}">
                <a16:creationId xmlns:a16="http://schemas.microsoft.com/office/drawing/2014/main" id="{8477571B-D401-486F-9DE4-234726CE9DC7}"/>
              </a:ext>
            </a:extLst>
          </p:cNvPr>
          <p:cNvSpPr/>
          <p:nvPr/>
        </p:nvSpPr>
        <p:spPr>
          <a:xfrm>
            <a:off x="266840" y="2548461"/>
            <a:ext cx="6096000" cy="1231106"/>
          </a:xfrm>
          <a:prstGeom prst="rect">
            <a:avLst/>
          </a:prstGeom>
        </p:spPr>
        <p:txBody>
          <a:bodyPr>
            <a:spAutoFit/>
          </a:bodyPr>
          <a:lstStyle/>
          <a:p>
            <a:br>
              <a:rPr lang="en-GB" sz="2000" dirty="0">
                <a:solidFill>
                  <a:srgbClr val="000000"/>
                </a:solidFill>
                <a:latin typeface="Letter-join Air No-lead 40" panose="02000805000000020003" pitchFamily="50" charset="0"/>
              </a:rPr>
            </a:br>
            <a:br>
              <a:rPr lang="en-GB" dirty="0"/>
            </a:br>
            <a:br>
              <a:rPr lang="en-GB" dirty="0"/>
            </a:br>
            <a:endParaRPr lang="en-GB" dirty="0"/>
          </a:p>
        </p:txBody>
      </p:sp>
      <p:sp>
        <p:nvSpPr>
          <p:cNvPr id="8" name="Rectangle 7">
            <a:extLst>
              <a:ext uri="{FF2B5EF4-FFF2-40B4-BE49-F238E27FC236}">
                <a16:creationId xmlns:a16="http://schemas.microsoft.com/office/drawing/2014/main" id="{387C68A1-BE39-4C7B-9DC9-E1CEF35433BE}"/>
              </a:ext>
            </a:extLst>
          </p:cNvPr>
          <p:cNvSpPr/>
          <p:nvPr/>
        </p:nvSpPr>
        <p:spPr>
          <a:xfrm>
            <a:off x="386000" y="2426536"/>
            <a:ext cx="6520070" cy="646331"/>
          </a:xfrm>
          <a:prstGeom prst="rect">
            <a:avLst/>
          </a:prstGeom>
        </p:spPr>
        <p:txBody>
          <a:bodyPr wrap="square">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5" name="Rectangle 4">
            <a:extLst>
              <a:ext uri="{FF2B5EF4-FFF2-40B4-BE49-F238E27FC236}">
                <a16:creationId xmlns:a16="http://schemas.microsoft.com/office/drawing/2014/main" id="{493A3D34-2CB2-4B6E-A21E-6938BBF88C4B}"/>
              </a:ext>
            </a:extLst>
          </p:cNvPr>
          <p:cNvSpPr/>
          <p:nvPr/>
        </p:nvSpPr>
        <p:spPr>
          <a:xfrm>
            <a:off x="386000" y="2370610"/>
            <a:ext cx="6096000" cy="646331"/>
          </a:xfrm>
          <a:prstGeom prst="rect">
            <a:avLst/>
          </a:prstGeom>
        </p:spPr>
        <p:txBody>
          <a:bodyPr>
            <a:spAutoFit/>
          </a:bodyPr>
          <a:lstStyle/>
          <a:p>
            <a:br>
              <a:rPr lang="en-GB" dirty="0"/>
            </a:br>
            <a:endParaRPr lang="en-GB" dirty="0"/>
          </a:p>
        </p:txBody>
      </p:sp>
      <p:pic>
        <p:nvPicPr>
          <p:cNvPr id="7" name="Picture 6">
            <a:extLst>
              <a:ext uri="{FF2B5EF4-FFF2-40B4-BE49-F238E27FC236}">
                <a16:creationId xmlns:a16="http://schemas.microsoft.com/office/drawing/2014/main" id="{E4485A8C-0CF4-4F2E-85A1-E1A8C5ED48BA}"/>
              </a:ext>
            </a:extLst>
          </p:cNvPr>
          <p:cNvPicPr>
            <a:picLocks noChangeAspect="1"/>
          </p:cNvPicPr>
          <p:nvPr/>
        </p:nvPicPr>
        <p:blipFill>
          <a:blip r:embed="rId2"/>
          <a:stretch>
            <a:fillRect/>
          </a:stretch>
        </p:blipFill>
        <p:spPr>
          <a:xfrm>
            <a:off x="5857735" y="1409150"/>
            <a:ext cx="6067425" cy="4448175"/>
          </a:xfrm>
          <a:prstGeom prst="rect">
            <a:avLst/>
          </a:prstGeom>
        </p:spPr>
      </p:pic>
      <p:sp>
        <p:nvSpPr>
          <p:cNvPr id="10" name="Rectangle 9">
            <a:extLst>
              <a:ext uri="{FF2B5EF4-FFF2-40B4-BE49-F238E27FC236}">
                <a16:creationId xmlns:a16="http://schemas.microsoft.com/office/drawing/2014/main" id="{213FBE79-A09B-40C3-8FBF-A5F450F66DEE}"/>
              </a:ext>
            </a:extLst>
          </p:cNvPr>
          <p:cNvSpPr/>
          <p:nvPr/>
        </p:nvSpPr>
        <p:spPr>
          <a:xfrm>
            <a:off x="147680" y="2370610"/>
            <a:ext cx="5811027" cy="4154984"/>
          </a:xfrm>
          <a:prstGeom prst="rect">
            <a:avLst/>
          </a:prstGeom>
        </p:spPr>
        <p:txBody>
          <a:bodyPr wrap="square">
            <a:spAutoFit/>
          </a:bodyPr>
          <a:lstStyle/>
          <a:p>
            <a:r>
              <a:rPr lang="en-GB" sz="2400" dirty="0">
                <a:solidFill>
                  <a:srgbClr val="000000"/>
                </a:solidFill>
                <a:latin typeface="Letter-join Air No-lead 40" panose="02000805000000020003" pitchFamily="50" charset="0"/>
              </a:rPr>
              <a:t>This first Falcon hero this week is Daisy! Daisy is such a hard worker and she always tries her best to make sure her work is beautifully presented, which makes marking her books a joy! In particular this week, Daisy has produced an excellent double page spread on the achievements of the Islamic Golden Age. Well done, Daisy you are a Fabulous Falcon 🤩</a:t>
            </a:r>
          </a:p>
        </p:txBody>
      </p:sp>
    </p:spTree>
    <p:extLst>
      <p:ext uri="{BB962C8B-B14F-4D97-AF65-F5344CB8AC3E}">
        <p14:creationId xmlns:p14="http://schemas.microsoft.com/office/powerpoint/2010/main" val="27817173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Falcon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22278"/>
            <a:ext cx="8877760" cy="6064783"/>
          </a:xfrm>
        </p:spPr>
      </p:sp>
      <p:sp>
        <p:nvSpPr>
          <p:cNvPr id="3" name="Rectangle 2">
            <a:extLst>
              <a:ext uri="{FF2B5EF4-FFF2-40B4-BE49-F238E27FC236}">
                <a16:creationId xmlns:a16="http://schemas.microsoft.com/office/drawing/2014/main" id="{8477571B-D401-486F-9DE4-234726CE9DC7}"/>
              </a:ext>
            </a:extLst>
          </p:cNvPr>
          <p:cNvSpPr/>
          <p:nvPr/>
        </p:nvSpPr>
        <p:spPr>
          <a:xfrm>
            <a:off x="266840" y="2548461"/>
            <a:ext cx="6096000" cy="1231106"/>
          </a:xfrm>
          <a:prstGeom prst="rect">
            <a:avLst/>
          </a:prstGeom>
        </p:spPr>
        <p:txBody>
          <a:bodyPr>
            <a:spAutoFit/>
          </a:bodyPr>
          <a:lstStyle/>
          <a:p>
            <a:br>
              <a:rPr lang="en-GB" sz="2000" dirty="0">
                <a:solidFill>
                  <a:srgbClr val="000000"/>
                </a:solidFill>
                <a:latin typeface="Letter-join Air No-lead 40" panose="02000805000000020003" pitchFamily="50" charset="0"/>
              </a:rPr>
            </a:br>
            <a:br>
              <a:rPr lang="en-GB" dirty="0"/>
            </a:br>
            <a:br>
              <a:rPr lang="en-GB" dirty="0"/>
            </a:br>
            <a:endParaRPr lang="en-GB" dirty="0"/>
          </a:p>
        </p:txBody>
      </p:sp>
      <p:sp>
        <p:nvSpPr>
          <p:cNvPr id="8" name="Rectangle 7">
            <a:extLst>
              <a:ext uri="{FF2B5EF4-FFF2-40B4-BE49-F238E27FC236}">
                <a16:creationId xmlns:a16="http://schemas.microsoft.com/office/drawing/2014/main" id="{387C68A1-BE39-4C7B-9DC9-E1CEF35433BE}"/>
              </a:ext>
            </a:extLst>
          </p:cNvPr>
          <p:cNvSpPr/>
          <p:nvPr/>
        </p:nvSpPr>
        <p:spPr>
          <a:xfrm>
            <a:off x="386000" y="2426536"/>
            <a:ext cx="6520070" cy="646331"/>
          </a:xfrm>
          <a:prstGeom prst="rect">
            <a:avLst/>
          </a:prstGeom>
        </p:spPr>
        <p:txBody>
          <a:bodyPr wrap="square">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5" name="Rectangle 4">
            <a:extLst>
              <a:ext uri="{FF2B5EF4-FFF2-40B4-BE49-F238E27FC236}">
                <a16:creationId xmlns:a16="http://schemas.microsoft.com/office/drawing/2014/main" id="{493A3D34-2CB2-4B6E-A21E-6938BBF88C4B}"/>
              </a:ext>
            </a:extLst>
          </p:cNvPr>
          <p:cNvSpPr/>
          <p:nvPr/>
        </p:nvSpPr>
        <p:spPr>
          <a:xfrm>
            <a:off x="428158" y="1651158"/>
            <a:ext cx="6096000" cy="1015663"/>
          </a:xfrm>
          <a:prstGeom prst="rect">
            <a:avLst/>
          </a:prstGeom>
        </p:spPr>
        <p:txBody>
          <a:bodyPr>
            <a:spAutoFit/>
          </a:bodyPr>
          <a:lstStyle/>
          <a:p>
            <a:br>
              <a:rPr lang="en-GB" dirty="0"/>
            </a:br>
            <a:br>
              <a:rPr lang="en-GB" dirty="0"/>
            </a:br>
            <a:endParaRPr lang="en-GB" sz="2400" dirty="0">
              <a:solidFill>
                <a:srgbClr val="000000"/>
              </a:solidFill>
              <a:latin typeface="Letter-join Air No-lead 40" panose="02000805000000020003" pitchFamily="50" charset="0"/>
            </a:endParaRPr>
          </a:p>
        </p:txBody>
      </p:sp>
      <p:sp>
        <p:nvSpPr>
          <p:cNvPr id="7" name="Rectangle 6">
            <a:extLst>
              <a:ext uri="{FF2B5EF4-FFF2-40B4-BE49-F238E27FC236}">
                <a16:creationId xmlns:a16="http://schemas.microsoft.com/office/drawing/2014/main" id="{8008CD5F-B575-4BE2-AB93-9467633B8EFA}"/>
              </a:ext>
            </a:extLst>
          </p:cNvPr>
          <p:cNvSpPr/>
          <p:nvPr/>
        </p:nvSpPr>
        <p:spPr>
          <a:xfrm>
            <a:off x="266840" y="2426536"/>
            <a:ext cx="6096000" cy="923330"/>
          </a:xfrm>
          <a:prstGeom prst="rect">
            <a:avLst/>
          </a:prstGeom>
        </p:spPr>
        <p:txBody>
          <a:bodyPr>
            <a:spAutoFit/>
          </a:bodyPr>
          <a:lstStyle/>
          <a:p>
            <a:br>
              <a:rPr lang="en-GB" dirty="0"/>
            </a:br>
            <a:br>
              <a:rPr lang="en-GB" dirty="0"/>
            </a:br>
            <a:endParaRPr lang="en-GB" dirty="0"/>
          </a:p>
        </p:txBody>
      </p:sp>
      <p:pic>
        <p:nvPicPr>
          <p:cNvPr id="12" name="Picture 11">
            <a:extLst>
              <a:ext uri="{FF2B5EF4-FFF2-40B4-BE49-F238E27FC236}">
                <a16:creationId xmlns:a16="http://schemas.microsoft.com/office/drawing/2014/main" id="{1483492E-444A-4512-A77E-FC6B01A86064}"/>
              </a:ext>
            </a:extLst>
          </p:cNvPr>
          <p:cNvPicPr>
            <a:picLocks noChangeAspect="1"/>
          </p:cNvPicPr>
          <p:nvPr/>
        </p:nvPicPr>
        <p:blipFill>
          <a:blip r:embed="rId2"/>
          <a:stretch>
            <a:fillRect/>
          </a:stretch>
        </p:blipFill>
        <p:spPr>
          <a:xfrm>
            <a:off x="6404998" y="1467659"/>
            <a:ext cx="5596155" cy="4169862"/>
          </a:xfrm>
          <a:prstGeom prst="rect">
            <a:avLst/>
          </a:prstGeom>
        </p:spPr>
      </p:pic>
      <p:sp>
        <p:nvSpPr>
          <p:cNvPr id="13" name="Rectangle 12">
            <a:extLst>
              <a:ext uri="{FF2B5EF4-FFF2-40B4-BE49-F238E27FC236}">
                <a16:creationId xmlns:a16="http://schemas.microsoft.com/office/drawing/2014/main" id="{F52ACB8F-498F-45A0-AF98-18E719324E46}"/>
              </a:ext>
            </a:extLst>
          </p:cNvPr>
          <p:cNvSpPr/>
          <p:nvPr/>
        </p:nvSpPr>
        <p:spPr>
          <a:xfrm>
            <a:off x="247387" y="2469331"/>
            <a:ext cx="6096000" cy="4037195"/>
          </a:xfrm>
          <a:prstGeom prst="rect">
            <a:avLst/>
          </a:prstGeom>
        </p:spPr>
        <p:txBody>
          <a:bodyPr>
            <a:spAutoFit/>
          </a:bodyPr>
          <a:lstStyle/>
          <a:p>
            <a:pPr>
              <a:lnSpc>
                <a:spcPct val="107000"/>
              </a:lnSpc>
              <a:spcAft>
                <a:spcPts val="0"/>
              </a:spcAft>
            </a:pPr>
            <a:r>
              <a:rPr lang="en-GB" sz="2400" dirty="0">
                <a:solidFill>
                  <a:srgbClr val="000000"/>
                </a:solidFill>
                <a:latin typeface="Letter-join Air No-lead 40" panose="02000805000000020003" pitchFamily="50" charset="0"/>
                <a:ea typeface="Times New Roman" panose="02020603050405020304" pitchFamily="18" charset="0"/>
                <a:cs typeface="Arial" panose="020B0604020202020204" pitchFamily="34" charset="0"/>
              </a:rPr>
              <a:t>The second Falcon hero this week is Jack! Jack has made an English breakthrough, finding that an unorthodox, but comfortable writing position unlocked his potential for huge amounts of focus! He produced some of his best writing for his travel guide to Ancient Baghdad, impressing both Mrs Cordon and himself! Keep up the great work Jack! </a:t>
            </a:r>
            <a:r>
              <a:rPr lang="en-GB" sz="2400" dirty="0">
                <a:solidFill>
                  <a:srgbClr val="000000"/>
                </a:solidFill>
                <a:latin typeface="Letter-join Air No-lead 40" panose="02000805000000020003" pitchFamily="50" charset="0"/>
                <a:ea typeface="Times New Roman" panose="02020603050405020304" pitchFamily="18" charset="0"/>
                <a:cs typeface="Segoe UI Emoji" panose="020B0502040204020203" pitchFamily="34" charset="0"/>
              </a:rPr>
              <a:t>🤓</a:t>
            </a:r>
            <a:endParaRPr lang="en-GB" sz="2400" dirty="0">
              <a:solidFill>
                <a:srgbClr val="000000"/>
              </a:solidFill>
              <a:effectLst/>
              <a:latin typeface="Letter-join Air No-lead 40" panose="02000805000000020003" pitchFamily="50"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5683146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rmAutofit/>
          </a:bodyPr>
          <a:lstStyle/>
          <a:p>
            <a:pPr algn="ctr"/>
            <a:r>
              <a:rPr lang="en-US" dirty="0">
                <a:latin typeface="Letter-join Air Plus 40" panose="02000805000000020003" pitchFamily="50" charset="0"/>
              </a:rPr>
              <a:t>Our Swan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335649" y="3131820"/>
            <a:ext cx="11520702" cy="3864187"/>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4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46382" y="1766109"/>
            <a:ext cx="8877760" cy="6064783"/>
          </a:xfrm>
        </p:spPr>
      </p:sp>
      <p:sp>
        <p:nvSpPr>
          <p:cNvPr id="8" name="Rectangle 7">
            <a:extLst>
              <a:ext uri="{FF2B5EF4-FFF2-40B4-BE49-F238E27FC236}">
                <a16:creationId xmlns:a16="http://schemas.microsoft.com/office/drawing/2014/main" id="{E125541B-E9A4-4F92-B11A-A5C4F10DA97D}"/>
              </a:ext>
            </a:extLst>
          </p:cNvPr>
          <p:cNvSpPr/>
          <p:nvPr/>
        </p:nvSpPr>
        <p:spPr>
          <a:xfrm>
            <a:off x="229224" y="2222126"/>
            <a:ext cx="7271506" cy="1384995"/>
          </a:xfrm>
          <a:prstGeom prst="rect">
            <a:avLst/>
          </a:prstGeom>
        </p:spPr>
        <p:txBody>
          <a:bodyPr wrap="square">
            <a:spAutoFit/>
          </a:bodyPr>
          <a:lstStyle/>
          <a:p>
            <a:pPr fontAlgn="base"/>
            <a:br>
              <a:rPr lang="en-GB" sz="2400" dirty="0">
                <a:solidFill>
                  <a:srgbClr val="242424"/>
                </a:solidFill>
                <a:latin typeface="Letter-join Air No-lead 40" panose="02000805000000020003" pitchFamily="50" charset="0"/>
              </a:rPr>
            </a:br>
            <a:endParaRPr lang="en-GB" sz="2400" dirty="0">
              <a:solidFill>
                <a:srgbClr val="242424"/>
              </a:solidFill>
              <a:latin typeface="Letter-join Air No-lead 40" panose="02000805000000020003" pitchFamily="50" charset="0"/>
            </a:endParaRPr>
          </a:p>
          <a:p>
            <a:pPr fontAlgn="base"/>
            <a:br>
              <a:rPr lang="en-GB" dirty="0">
                <a:solidFill>
                  <a:srgbClr val="242424"/>
                </a:solidFill>
                <a:latin typeface="Segoe UI" panose="020B0502040204020203" pitchFamily="34" charset="0"/>
              </a:rPr>
            </a:br>
            <a:endParaRPr lang="en-GB" dirty="0"/>
          </a:p>
        </p:txBody>
      </p:sp>
      <p:sp>
        <p:nvSpPr>
          <p:cNvPr id="3" name="Rectangle 2">
            <a:extLst>
              <a:ext uri="{FF2B5EF4-FFF2-40B4-BE49-F238E27FC236}">
                <a16:creationId xmlns:a16="http://schemas.microsoft.com/office/drawing/2014/main" id="{C9C7EBBF-CB14-4533-BCE4-E2B9EEDA4728}"/>
              </a:ext>
            </a:extLst>
          </p:cNvPr>
          <p:cNvSpPr/>
          <p:nvPr/>
        </p:nvSpPr>
        <p:spPr>
          <a:xfrm>
            <a:off x="393618" y="2746801"/>
            <a:ext cx="6096000" cy="1754326"/>
          </a:xfrm>
          <a:prstGeom prst="rect">
            <a:avLst/>
          </a:prstGeom>
        </p:spPr>
        <p:txBody>
          <a:bodyPr>
            <a:spAutoFit/>
          </a:bodyPr>
          <a:lstStyle/>
          <a:p>
            <a:pPr fontAlgn="base"/>
            <a:br>
              <a:rPr lang="en-GB" dirty="0"/>
            </a:br>
            <a:endParaRPr lang="en-GB" dirty="0"/>
          </a:p>
          <a:p>
            <a:pPr fontAlgn="base"/>
            <a:br>
              <a:rPr lang="en-GB" dirty="0"/>
            </a:br>
            <a:endParaRPr lang="en-GB" dirty="0"/>
          </a:p>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5" name="Rectangle 4">
            <a:extLst>
              <a:ext uri="{FF2B5EF4-FFF2-40B4-BE49-F238E27FC236}">
                <a16:creationId xmlns:a16="http://schemas.microsoft.com/office/drawing/2014/main" id="{39E00D32-82D0-4F34-AC68-0383A9CE3F86}"/>
              </a:ext>
            </a:extLst>
          </p:cNvPr>
          <p:cNvSpPr/>
          <p:nvPr/>
        </p:nvSpPr>
        <p:spPr>
          <a:xfrm>
            <a:off x="266840" y="2182399"/>
            <a:ext cx="6096000" cy="5232202"/>
          </a:xfrm>
          <a:prstGeom prst="rect">
            <a:avLst/>
          </a:prstGeom>
        </p:spPr>
        <p:txBody>
          <a:bodyPr>
            <a:spAutoFit/>
          </a:bodyPr>
          <a:lstStyle/>
          <a:p>
            <a:r>
              <a:rPr lang="en-GB" sz="2800" dirty="0">
                <a:solidFill>
                  <a:srgbClr val="000000"/>
                </a:solidFill>
                <a:latin typeface="Letter-join Air No-lead 40" panose="02000805000000020003" pitchFamily="50" charset="0"/>
              </a:rPr>
              <a:t>My hero this week is Alexa. </a:t>
            </a:r>
            <a:br>
              <a:rPr lang="en-GB" sz="2800" dirty="0">
                <a:solidFill>
                  <a:srgbClr val="000000"/>
                </a:solidFill>
                <a:latin typeface="Letter-join Air No-lead 40" panose="02000805000000020003" pitchFamily="50" charset="0"/>
              </a:rPr>
            </a:br>
            <a:endParaRPr lang="en-GB" sz="2800" dirty="0">
              <a:solidFill>
                <a:srgbClr val="000000"/>
              </a:solidFill>
              <a:latin typeface="Letter-join Air No-lead 40" panose="02000805000000020003" pitchFamily="50" charset="0"/>
            </a:endParaRPr>
          </a:p>
          <a:p>
            <a:r>
              <a:rPr lang="en-GB" sz="2800" dirty="0">
                <a:solidFill>
                  <a:srgbClr val="000000"/>
                </a:solidFill>
                <a:latin typeface="Letter-join Air No-lead 40" panose="02000805000000020003" pitchFamily="50" charset="0"/>
              </a:rPr>
              <a:t>Alexa has done some wonderful persuasive writing this week, creating a travel brochure to Ancient Baghdad. She’s used some fantastic persuasive vocabulary and techniques and I’m really proud of how hard she’s worked! ✍️</a:t>
            </a:r>
          </a:p>
          <a:p>
            <a:br>
              <a:rPr lang="en-GB" dirty="0">
                <a:solidFill>
                  <a:srgbClr val="000000"/>
                </a:solidFill>
                <a:latin typeface="inherit"/>
              </a:rPr>
            </a:br>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pic>
        <p:nvPicPr>
          <p:cNvPr id="7" name="Picture 6">
            <a:extLst>
              <a:ext uri="{FF2B5EF4-FFF2-40B4-BE49-F238E27FC236}">
                <a16:creationId xmlns:a16="http://schemas.microsoft.com/office/drawing/2014/main" id="{FCE7F93E-9A23-46E0-845C-D939E0A738C5}"/>
              </a:ext>
            </a:extLst>
          </p:cNvPr>
          <p:cNvPicPr>
            <a:picLocks noChangeAspect="1"/>
          </p:cNvPicPr>
          <p:nvPr/>
        </p:nvPicPr>
        <p:blipFill>
          <a:blip r:embed="rId2"/>
          <a:stretch>
            <a:fillRect/>
          </a:stretch>
        </p:blipFill>
        <p:spPr>
          <a:xfrm>
            <a:off x="7015604" y="508446"/>
            <a:ext cx="3724724" cy="5437378"/>
          </a:xfrm>
          <a:prstGeom prst="rect">
            <a:avLst/>
          </a:prstGeom>
        </p:spPr>
      </p:pic>
    </p:spTree>
    <p:extLst>
      <p:ext uri="{BB962C8B-B14F-4D97-AF65-F5344CB8AC3E}">
        <p14:creationId xmlns:p14="http://schemas.microsoft.com/office/powerpoint/2010/main" val="41960723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rmAutofit/>
          </a:bodyPr>
          <a:lstStyle/>
          <a:p>
            <a:pPr algn="ctr"/>
            <a:r>
              <a:rPr lang="en-US" dirty="0">
                <a:latin typeface="Letter-join Air Plus 40" panose="02000805000000020003" pitchFamily="50" charset="0"/>
              </a:rPr>
              <a:t>Our Swan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335649" y="3131820"/>
            <a:ext cx="11520702" cy="3864187"/>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4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441746" y="1742144"/>
            <a:ext cx="8877760" cy="6064783"/>
          </a:xfrm>
        </p:spPr>
      </p:sp>
      <p:sp>
        <p:nvSpPr>
          <p:cNvPr id="8" name="Rectangle 7">
            <a:extLst>
              <a:ext uri="{FF2B5EF4-FFF2-40B4-BE49-F238E27FC236}">
                <a16:creationId xmlns:a16="http://schemas.microsoft.com/office/drawing/2014/main" id="{E125541B-E9A4-4F92-B11A-A5C4F10DA97D}"/>
              </a:ext>
            </a:extLst>
          </p:cNvPr>
          <p:cNvSpPr/>
          <p:nvPr/>
        </p:nvSpPr>
        <p:spPr>
          <a:xfrm>
            <a:off x="229224" y="2222126"/>
            <a:ext cx="7271506" cy="1384995"/>
          </a:xfrm>
          <a:prstGeom prst="rect">
            <a:avLst/>
          </a:prstGeom>
        </p:spPr>
        <p:txBody>
          <a:bodyPr wrap="square">
            <a:spAutoFit/>
          </a:bodyPr>
          <a:lstStyle/>
          <a:p>
            <a:pPr fontAlgn="base"/>
            <a:br>
              <a:rPr lang="en-GB" sz="2400" dirty="0">
                <a:solidFill>
                  <a:srgbClr val="242424"/>
                </a:solidFill>
                <a:latin typeface="Letter-join Air No-lead 40" panose="02000805000000020003" pitchFamily="50" charset="0"/>
              </a:rPr>
            </a:br>
            <a:endParaRPr lang="en-GB" sz="2400" dirty="0">
              <a:solidFill>
                <a:srgbClr val="242424"/>
              </a:solidFill>
              <a:latin typeface="Letter-join Air No-lead 40" panose="02000805000000020003" pitchFamily="50" charset="0"/>
            </a:endParaRPr>
          </a:p>
          <a:p>
            <a:pPr fontAlgn="base"/>
            <a:br>
              <a:rPr lang="en-GB" dirty="0">
                <a:solidFill>
                  <a:srgbClr val="242424"/>
                </a:solidFill>
                <a:latin typeface="Segoe UI" panose="020B0502040204020203" pitchFamily="34" charset="0"/>
              </a:rPr>
            </a:br>
            <a:endParaRPr lang="en-GB" dirty="0"/>
          </a:p>
        </p:txBody>
      </p:sp>
      <p:sp>
        <p:nvSpPr>
          <p:cNvPr id="3" name="Rectangle 2">
            <a:extLst>
              <a:ext uri="{FF2B5EF4-FFF2-40B4-BE49-F238E27FC236}">
                <a16:creationId xmlns:a16="http://schemas.microsoft.com/office/drawing/2014/main" id="{C9C7EBBF-CB14-4533-BCE4-E2B9EEDA4728}"/>
              </a:ext>
            </a:extLst>
          </p:cNvPr>
          <p:cNvSpPr/>
          <p:nvPr/>
        </p:nvSpPr>
        <p:spPr>
          <a:xfrm>
            <a:off x="393618" y="2746801"/>
            <a:ext cx="6096000" cy="1754326"/>
          </a:xfrm>
          <a:prstGeom prst="rect">
            <a:avLst/>
          </a:prstGeom>
        </p:spPr>
        <p:txBody>
          <a:bodyPr>
            <a:spAutoFit/>
          </a:bodyPr>
          <a:lstStyle/>
          <a:p>
            <a:pPr fontAlgn="base"/>
            <a:br>
              <a:rPr lang="en-GB" dirty="0"/>
            </a:br>
            <a:endParaRPr lang="en-GB" dirty="0"/>
          </a:p>
          <a:p>
            <a:pPr fontAlgn="base"/>
            <a:br>
              <a:rPr lang="en-GB" dirty="0"/>
            </a:br>
            <a:endParaRPr lang="en-GB" dirty="0"/>
          </a:p>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5" name="Rectangle 4">
            <a:extLst>
              <a:ext uri="{FF2B5EF4-FFF2-40B4-BE49-F238E27FC236}">
                <a16:creationId xmlns:a16="http://schemas.microsoft.com/office/drawing/2014/main" id="{39E00D32-82D0-4F34-AC68-0383A9CE3F86}"/>
              </a:ext>
            </a:extLst>
          </p:cNvPr>
          <p:cNvSpPr/>
          <p:nvPr/>
        </p:nvSpPr>
        <p:spPr>
          <a:xfrm>
            <a:off x="229224" y="2296935"/>
            <a:ext cx="6096000" cy="4955203"/>
          </a:xfrm>
          <a:prstGeom prst="rect">
            <a:avLst/>
          </a:prstGeom>
        </p:spPr>
        <p:txBody>
          <a:bodyPr>
            <a:spAutoFit/>
          </a:bodyPr>
          <a:lstStyle/>
          <a:p>
            <a:r>
              <a:rPr lang="en-GB" sz="2800" dirty="0">
                <a:solidFill>
                  <a:srgbClr val="000000"/>
                </a:solidFill>
                <a:latin typeface="Letter-join Air No-lead 40" panose="02000805000000020003" pitchFamily="50" charset="0"/>
              </a:rPr>
              <a:t>My hero this week is Brandon. </a:t>
            </a:r>
            <a:endParaRPr lang="en-GB" sz="2800" dirty="0">
              <a:solidFill>
                <a:srgbClr val="242424"/>
              </a:solidFill>
              <a:latin typeface="Letter-join Air No-lead 40" panose="02000805000000020003" pitchFamily="50" charset="0"/>
            </a:endParaRPr>
          </a:p>
          <a:p>
            <a:endParaRPr lang="en-GB" sz="2800" dirty="0">
              <a:solidFill>
                <a:srgbClr val="242424"/>
              </a:solidFill>
              <a:latin typeface="Letter-join Air No-lead 40" panose="02000805000000020003" pitchFamily="50" charset="0"/>
            </a:endParaRPr>
          </a:p>
          <a:p>
            <a:r>
              <a:rPr lang="en-GB" sz="2800" dirty="0">
                <a:solidFill>
                  <a:srgbClr val="000000"/>
                </a:solidFill>
                <a:latin typeface="Letter-join Air No-lead 40" panose="02000805000000020003" pitchFamily="50" charset="0"/>
              </a:rPr>
              <a:t>Brandon is my swimming hero this week! Every week, Brandon asks me ‘When is it time for swimming?’ and I’ve loved how enthusiastic he’s been. He’s really given it his all and I’m so proud of his positive attitude! 🏊‍♂️</a:t>
            </a:r>
            <a:endParaRPr lang="en-GB" sz="2800" dirty="0">
              <a:solidFill>
                <a:srgbClr val="242424"/>
              </a:solidFill>
              <a:latin typeface="Letter-join Air No-lead 40" panose="02000805000000020003" pitchFamily="50" charset="0"/>
            </a:endParaRPr>
          </a:p>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pic>
        <p:nvPicPr>
          <p:cNvPr id="7" name="Picture 6">
            <a:extLst>
              <a:ext uri="{FF2B5EF4-FFF2-40B4-BE49-F238E27FC236}">
                <a16:creationId xmlns:a16="http://schemas.microsoft.com/office/drawing/2014/main" id="{8F7EA82B-BB18-48BF-BBA3-45DA2CBB6BF7}"/>
              </a:ext>
            </a:extLst>
          </p:cNvPr>
          <p:cNvPicPr>
            <a:picLocks noChangeAspect="1"/>
          </p:cNvPicPr>
          <p:nvPr/>
        </p:nvPicPr>
        <p:blipFill>
          <a:blip r:embed="rId2"/>
          <a:stretch>
            <a:fillRect/>
          </a:stretch>
        </p:blipFill>
        <p:spPr>
          <a:xfrm>
            <a:off x="6931715" y="875818"/>
            <a:ext cx="4075252" cy="5163847"/>
          </a:xfrm>
          <a:prstGeom prst="rect">
            <a:avLst/>
          </a:prstGeom>
        </p:spPr>
      </p:pic>
    </p:spTree>
    <p:extLst>
      <p:ext uri="{BB962C8B-B14F-4D97-AF65-F5344CB8AC3E}">
        <p14:creationId xmlns:p14="http://schemas.microsoft.com/office/powerpoint/2010/main" val="3663833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My Headteacher’s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sp>
        <p:nvSpPr>
          <p:cNvPr id="5" name="Rectangle 4">
            <a:extLst>
              <a:ext uri="{FF2B5EF4-FFF2-40B4-BE49-F238E27FC236}">
                <a16:creationId xmlns:a16="http://schemas.microsoft.com/office/drawing/2014/main" id="{EE3C9CCA-C245-492B-BF47-94968F274EB0}"/>
              </a:ext>
            </a:extLst>
          </p:cNvPr>
          <p:cNvSpPr/>
          <p:nvPr/>
        </p:nvSpPr>
        <p:spPr>
          <a:xfrm>
            <a:off x="386000" y="2288863"/>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7" name="Rectangle 6">
            <a:extLst>
              <a:ext uri="{FF2B5EF4-FFF2-40B4-BE49-F238E27FC236}">
                <a16:creationId xmlns:a16="http://schemas.microsoft.com/office/drawing/2014/main" id="{8237FE81-82E5-4793-A31F-404FC7EE4108}"/>
              </a:ext>
            </a:extLst>
          </p:cNvPr>
          <p:cNvSpPr/>
          <p:nvPr/>
        </p:nvSpPr>
        <p:spPr>
          <a:xfrm>
            <a:off x="386000" y="2288863"/>
            <a:ext cx="6096000" cy="646331"/>
          </a:xfrm>
          <a:prstGeom prst="rect">
            <a:avLst/>
          </a:prstGeom>
        </p:spPr>
        <p:txBody>
          <a:bodyPr>
            <a:spAutoFit/>
          </a:bodyPr>
          <a:lstStyle/>
          <a:p>
            <a:pPr fontAlgn="base"/>
            <a:endParaRPr lang="en-GB" dirty="0">
              <a:solidFill>
                <a:srgbClr val="000000"/>
              </a:solidFill>
              <a:latin typeface="Letter-join Air No-lead 40" panose="02000805000000020003" pitchFamily="50" charset="0"/>
            </a:endParaRPr>
          </a:p>
          <a:p>
            <a:pPr fontAlgn="base"/>
            <a:endParaRPr lang="en-GB" dirty="0"/>
          </a:p>
        </p:txBody>
      </p:sp>
      <p:sp>
        <p:nvSpPr>
          <p:cNvPr id="8" name="Rectangle 7">
            <a:extLst>
              <a:ext uri="{FF2B5EF4-FFF2-40B4-BE49-F238E27FC236}">
                <a16:creationId xmlns:a16="http://schemas.microsoft.com/office/drawing/2014/main" id="{C2E16028-4FD8-4FEF-BC1C-8C50A2CCA871}"/>
              </a:ext>
            </a:extLst>
          </p:cNvPr>
          <p:cNvSpPr/>
          <p:nvPr/>
        </p:nvSpPr>
        <p:spPr>
          <a:xfrm>
            <a:off x="105522" y="2316886"/>
            <a:ext cx="6715851" cy="646331"/>
          </a:xfrm>
          <a:prstGeom prst="rect">
            <a:avLst/>
          </a:prstGeom>
        </p:spPr>
        <p:txBody>
          <a:bodyPr wrap="square">
            <a:spAutoFit/>
          </a:bodyPr>
          <a:lstStyle/>
          <a:p>
            <a:pPr fontAlgn="base"/>
            <a:br>
              <a:rPr lang="en-GB" dirty="0">
                <a:solidFill>
                  <a:srgbClr val="242424"/>
                </a:solidFill>
                <a:latin typeface="Segoe UI" panose="020B0502040204020203" pitchFamily="34" charset="0"/>
              </a:rPr>
            </a:br>
            <a:endParaRPr lang="en-GB" b="0" i="0" dirty="0">
              <a:solidFill>
                <a:srgbClr val="242424"/>
              </a:solidFill>
              <a:effectLst/>
              <a:latin typeface="Segoe UI" panose="020B0502040204020203" pitchFamily="34" charset="0"/>
            </a:endParaRPr>
          </a:p>
        </p:txBody>
      </p:sp>
      <p:sp>
        <p:nvSpPr>
          <p:cNvPr id="10" name="TextBox 9">
            <a:extLst>
              <a:ext uri="{FF2B5EF4-FFF2-40B4-BE49-F238E27FC236}">
                <a16:creationId xmlns:a16="http://schemas.microsoft.com/office/drawing/2014/main" id="{92A334E1-0177-4476-802A-43A1BDDF21F4}"/>
              </a:ext>
            </a:extLst>
          </p:cNvPr>
          <p:cNvSpPr txBox="1"/>
          <p:nvPr/>
        </p:nvSpPr>
        <p:spPr>
          <a:xfrm>
            <a:off x="227481" y="2226603"/>
            <a:ext cx="6889673" cy="4524315"/>
          </a:xfrm>
          <a:prstGeom prst="rect">
            <a:avLst/>
          </a:prstGeom>
          <a:noFill/>
        </p:spPr>
        <p:txBody>
          <a:bodyPr wrap="square" rtlCol="0">
            <a:spAutoFit/>
          </a:bodyPr>
          <a:lstStyle/>
          <a:p>
            <a:r>
              <a:rPr lang="en-GB" dirty="0">
                <a:solidFill>
                  <a:srgbClr val="000000"/>
                </a:solidFill>
                <a:latin typeface="Letter-join Air No-lead 40" panose="02000805000000020003" pitchFamily="50" charset="0"/>
              </a:rPr>
              <a:t>My Headteacher’s hero this week is Daniel. </a:t>
            </a:r>
          </a:p>
          <a:p>
            <a:endParaRPr lang="en-GB" dirty="0">
              <a:solidFill>
                <a:srgbClr val="000000"/>
              </a:solidFill>
              <a:latin typeface="Letter-join Air No-lead 40" panose="02000805000000020003" pitchFamily="50" charset="0"/>
            </a:endParaRPr>
          </a:p>
          <a:p>
            <a:r>
              <a:rPr lang="en-GB" dirty="0">
                <a:solidFill>
                  <a:srgbClr val="000000"/>
                </a:solidFill>
                <a:latin typeface="Letter-join Air No-lead 40" panose="02000805000000020003" pitchFamily="50" charset="0"/>
              </a:rPr>
              <a:t>On Tuesday, Daniel stepped up to play in goal for the Year 5/6 football team. Not only is he a Year 4, but he has also only just recovered from a nasty knee injury. Mrs. Fisher and I were worried about asking him but his Mum said she thought he’d love it. </a:t>
            </a:r>
          </a:p>
          <a:p>
            <a:endParaRPr lang="en-GB" dirty="0">
              <a:solidFill>
                <a:srgbClr val="000000"/>
              </a:solidFill>
              <a:latin typeface="Letter-join Air No-lead 40" panose="02000805000000020003" pitchFamily="50" charset="0"/>
            </a:endParaRPr>
          </a:p>
          <a:p>
            <a:r>
              <a:rPr lang="en-GB" dirty="0">
                <a:solidFill>
                  <a:srgbClr val="000000"/>
                </a:solidFill>
                <a:latin typeface="Letter-join Air No-lead 40" panose="02000805000000020003" pitchFamily="50" charset="0"/>
              </a:rPr>
              <a:t>She was right! Daniel was in his element and played amazingly well, making some brilliant saves. He also loved every minute of playing for the team and supported the rest of the players fabulously. </a:t>
            </a:r>
          </a:p>
          <a:p>
            <a:endParaRPr lang="en-GB" dirty="0">
              <a:solidFill>
                <a:srgbClr val="000000"/>
              </a:solidFill>
              <a:latin typeface="Letter-join Air No-lead 40" panose="02000805000000020003" pitchFamily="50" charset="0"/>
            </a:endParaRPr>
          </a:p>
          <a:p>
            <a:r>
              <a:rPr lang="en-GB" dirty="0">
                <a:solidFill>
                  <a:srgbClr val="000000"/>
                </a:solidFill>
                <a:latin typeface="Letter-join Air No-lead 40" panose="02000805000000020003" pitchFamily="50" charset="0"/>
              </a:rPr>
              <a:t>Mr. Close, Mrs. Fisher, Mr. Ellis, myself and the rest of Holly Hill are so proud of you Daniel. Watch your back Jordan Pickford – Daniel’s after your job!!!</a:t>
            </a:r>
          </a:p>
        </p:txBody>
      </p:sp>
      <p:pic>
        <p:nvPicPr>
          <p:cNvPr id="12" name="Picture 11">
            <a:extLst>
              <a:ext uri="{FF2B5EF4-FFF2-40B4-BE49-F238E27FC236}">
                <a16:creationId xmlns:a16="http://schemas.microsoft.com/office/drawing/2014/main" id="{0FB2B499-8E3D-4761-B1A9-C56479F0E776}"/>
              </a:ext>
            </a:extLst>
          </p:cNvPr>
          <p:cNvPicPr>
            <a:picLocks noChangeAspect="1"/>
          </p:cNvPicPr>
          <p:nvPr/>
        </p:nvPicPr>
        <p:blipFill>
          <a:blip r:embed="rId2"/>
          <a:stretch>
            <a:fillRect/>
          </a:stretch>
        </p:blipFill>
        <p:spPr>
          <a:xfrm>
            <a:off x="7561615" y="1022902"/>
            <a:ext cx="3729237" cy="5256448"/>
          </a:xfrm>
          <a:prstGeom prst="rect">
            <a:avLst/>
          </a:prstGeom>
        </p:spPr>
      </p:pic>
    </p:spTree>
    <p:extLst>
      <p:ext uri="{BB962C8B-B14F-4D97-AF65-F5344CB8AC3E}">
        <p14:creationId xmlns:p14="http://schemas.microsoft.com/office/powerpoint/2010/main" val="7276973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My Headteacher’s Heroes</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5" name="Rectangle 4">
            <a:extLst>
              <a:ext uri="{FF2B5EF4-FFF2-40B4-BE49-F238E27FC236}">
                <a16:creationId xmlns:a16="http://schemas.microsoft.com/office/drawing/2014/main" id="{EE3C9CCA-C245-492B-BF47-94968F274EB0}"/>
              </a:ext>
            </a:extLst>
          </p:cNvPr>
          <p:cNvSpPr/>
          <p:nvPr/>
        </p:nvSpPr>
        <p:spPr>
          <a:xfrm>
            <a:off x="386000" y="2288863"/>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7" name="Rectangle 6">
            <a:extLst>
              <a:ext uri="{FF2B5EF4-FFF2-40B4-BE49-F238E27FC236}">
                <a16:creationId xmlns:a16="http://schemas.microsoft.com/office/drawing/2014/main" id="{8237FE81-82E5-4793-A31F-404FC7EE4108}"/>
              </a:ext>
            </a:extLst>
          </p:cNvPr>
          <p:cNvSpPr/>
          <p:nvPr/>
        </p:nvSpPr>
        <p:spPr>
          <a:xfrm>
            <a:off x="386000" y="2288863"/>
            <a:ext cx="6096000" cy="646331"/>
          </a:xfrm>
          <a:prstGeom prst="rect">
            <a:avLst/>
          </a:prstGeom>
        </p:spPr>
        <p:txBody>
          <a:bodyPr>
            <a:spAutoFit/>
          </a:bodyPr>
          <a:lstStyle/>
          <a:p>
            <a:pPr fontAlgn="base"/>
            <a:endParaRPr lang="en-GB" dirty="0">
              <a:solidFill>
                <a:srgbClr val="000000"/>
              </a:solidFill>
              <a:latin typeface="Letter-join Air No-lead 40" panose="02000805000000020003" pitchFamily="50" charset="0"/>
            </a:endParaRPr>
          </a:p>
          <a:p>
            <a:pPr fontAlgn="base"/>
            <a:endParaRPr lang="en-GB" dirty="0"/>
          </a:p>
        </p:txBody>
      </p:sp>
      <p:sp>
        <p:nvSpPr>
          <p:cNvPr id="8" name="Rectangle 7">
            <a:extLst>
              <a:ext uri="{FF2B5EF4-FFF2-40B4-BE49-F238E27FC236}">
                <a16:creationId xmlns:a16="http://schemas.microsoft.com/office/drawing/2014/main" id="{C2E16028-4FD8-4FEF-BC1C-8C50A2CCA871}"/>
              </a:ext>
            </a:extLst>
          </p:cNvPr>
          <p:cNvSpPr/>
          <p:nvPr/>
        </p:nvSpPr>
        <p:spPr>
          <a:xfrm>
            <a:off x="266839" y="2256327"/>
            <a:ext cx="6715851" cy="646331"/>
          </a:xfrm>
          <a:prstGeom prst="rect">
            <a:avLst/>
          </a:prstGeom>
        </p:spPr>
        <p:txBody>
          <a:bodyPr wrap="square">
            <a:spAutoFit/>
          </a:bodyPr>
          <a:lstStyle/>
          <a:p>
            <a:pPr fontAlgn="base"/>
            <a:br>
              <a:rPr lang="en-GB" dirty="0">
                <a:solidFill>
                  <a:srgbClr val="242424"/>
                </a:solidFill>
                <a:latin typeface="Segoe UI" panose="020B0502040204020203" pitchFamily="34" charset="0"/>
              </a:rPr>
            </a:br>
            <a:endParaRPr lang="en-GB" b="0" i="0" dirty="0">
              <a:solidFill>
                <a:srgbClr val="242424"/>
              </a:solidFill>
              <a:effectLst/>
              <a:latin typeface="Segoe UI" panose="020B0502040204020203" pitchFamily="34" charset="0"/>
            </a:endParaRPr>
          </a:p>
        </p:txBody>
      </p:sp>
      <p:sp>
        <p:nvSpPr>
          <p:cNvPr id="12" name="TextBox 11">
            <a:extLst>
              <a:ext uri="{FF2B5EF4-FFF2-40B4-BE49-F238E27FC236}">
                <a16:creationId xmlns:a16="http://schemas.microsoft.com/office/drawing/2014/main" id="{39B53797-67E2-4290-94BE-49DE763E59EE}"/>
              </a:ext>
            </a:extLst>
          </p:cNvPr>
          <p:cNvSpPr txBox="1"/>
          <p:nvPr/>
        </p:nvSpPr>
        <p:spPr>
          <a:xfrm>
            <a:off x="105522" y="2288863"/>
            <a:ext cx="7302443" cy="4247317"/>
          </a:xfrm>
          <a:prstGeom prst="rect">
            <a:avLst/>
          </a:prstGeom>
          <a:noFill/>
        </p:spPr>
        <p:txBody>
          <a:bodyPr wrap="square" rtlCol="0">
            <a:spAutoFit/>
          </a:bodyPr>
          <a:lstStyle/>
          <a:p>
            <a:r>
              <a:rPr lang="en-GB" dirty="0">
                <a:solidFill>
                  <a:srgbClr val="000000"/>
                </a:solidFill>
                <a:latin typeface="Letter-join Air No-lead 40" panose="02000805000000020003" pitchFamily="50" charset="0"/>
              </a:rPr>
              <a:t>I have also chosen Harper and Emily to be Headteacher’s heroes this week. </a:t>
            </a:r>
          </a:p>
          <a:p>
            <a:endParaRPr lang="en-GB" dirty="0">
              <a:solidFill>
                <a:srgbClr val="000000"/>
              </a:solidFill>
              <a:latin typeface="Letter-join Air No-lead 40" panose="02000805000000020003" pitchFamily="50" charset="0"/>
            </a:endParaRPr>
          </a:p>
          <a:p>
            <a:r>
              <a:rPr lang="en-GB" dirty="0">
                <a:solidFill>
                  <a:srgbClr val="000000"/>
                </a:solidFill>
                <a:latin typeface="Letter-join Air No-lead 40" panose="02000805000000020003" pitchFamily="50" charset="0"/>
              </a:rPr>
              <a:t>Yesterday, I showed some parents and their children around our Early Years Unit as they may want to come to our school in the future. Emily came straight over to say ‘Hi’ and offered to share her toy with the girls. Then, Harper came over with a picture that she had drawn for the girls and their Mummy. </a:t>
            </a:r>
          </a:p>
          <a:p>
            <a:endParaRPr lang="en-GB" dirty="0">
              <a:solidFill>
                <a:srgbClr val="000000"/>
              </a:solidFill>
              <a:latin typeface="Letter-join Air No-lead 40" panose="02000805000000020003" pitchFamily="50" charset="0"/>
            </a:endParaRPr>
          </a:p>
          <a:p>
            <a:r>
              <a:rPr lang="en-GB" dirty="0">
                <a:solidFill>
                  <a:srgbClr val="000000"/>
                </a:solidFill>
                <a:latin typeface="Letter-join Air No-lead 40" panose="02000805000000020003" pitchFamily="50" charset="0"/>
              </a:rPr>
              <a:t>Emily and Harper – your kindness and thoughtfulness made new children feel very welcome in our school yesterday. You showed everyone that Holly Hill is full of caring, loving children who demonstrate the Holly Hill way in everything they do. I’m extremely proud of you both and you made me, and our visitors, smile from ear to ear!</a:t>
            </a:r>
          </a:p>
        </p:txBody>
      </p:sp>
      <p:pic>
        <p:nvPicPr>
          <p:cNvPr id="14" name="Picture 13">
            <a:extLst>
              <a:ext uri="{FF2B5EF4-FFF2-40B4-BE49-F238E27FC236}">
                <a16:creationId xmlns:a16="http://schemas.microsoft.com/office/drawing/2014/main" id="{5C74020E-765C-4FC8-BC9A-C833CB4BF07F}"/>
              </a:ext>
            </a:extLst>
          </p:cNvPr>
          <p:cNvPicPr>
            <a:picLocks noChangeAspect="1"/>
          </p:cNvPicPr>
          <p:nvPr/>
        </p:nvPicPr>
        <p:blipFill>
          <a:blip r:embed="rId2"/>
          <a:stretch>
            <a:fillRect/>
          </a:stretch>
        </p:blipFill>
        <p:spPr>
          <a:xfrm>
            <a:off x="7451482" y="240225"/>
            <a:ext cx="2981325" cy="3638550"/>
          </a:xfrm>
          <a:prstGeom prst="rect">
            <a:avLst/>
          </a:prstGeom>
        </p:spPr>
      </p:pic>
      <p:pic>
        <p:nvPicPr>
          <p:cNvPr id="15" name="Picture 14">
            <a:extLst>
              <a:ext uri="{FF2B5EF4-FFF2-40B4-BE49-F238E27FC236}">
                <a16:creationId xmlns:a16="http://schemas.microsoft.com/office/drawing/2014/main" id="{B4BB5235-24F2-402A-925E-7DA2582140B6}"/>
              </a:ext>
            </a:extLst>
          </p:cNvPr>
          <p:cNvPicPr>
            <a:picLocks noChangeAspect="1"/>
          </p:cNvPicPr>
          <p:nvPr/>
        </p:nvPicPr>
        <p:blipFill>
          <a:blip r:embed="rId3"/>
          <a:stretch>
            <a:fillRect/>
          </a:stretch>
        </p:blipFill>
        <p:spPr>
          <a:xfrm>
            <a:off x="9562353" y="2902658"/>
            <a:ext cx="2524125" cy="3876675"/>
          </a:xfrm>
          <a:prstGeom prst="rect">
            <a:avLst/>
          </a:prstGeom>
        </p:spPr>
      </p:pic>
    </p:spTree>
    <p:extLst>
      <p:ext uri="{BB962C8B-B14F-4D97-AF65-F5344CB8AC3E}">
        <p14:creationId xmlns:p14="http://schemas.microsoft.com/office/powerpoint/2010/main" val="348293249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Lunchtime Heroes</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5" name="Rectangle 4">
            <a:extLst>
              <a:ext uri="{FF2B5EF4-FFF2-40B4-BE49-F238E27FC236}">
                <a16:creationId xmlns:a16="http://schemas.microsoft.com/office/drawing/2014/main" id="{EE3C9CCA-C245-492B-BF47-94968F274EB0}"/>
              </a:ext>
            </a:extLst>
          </p:cNvPr>
          <p:cNvSpPr/>
          <p:nvPr/>
        </p:nvSpPr>
        <p:spPr>
          <a:xfrm>
            <a:off x="386000" y="2288863"/>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7" name="Rectangle 6">
            <a:extLst>
              <a:ext uri="{FF2B5EF4-FFF2-40B4-BE49-F238E27FC236}">
                <a16:creationId xmlns:a16="http://schemas.microsoft.com/office/drawing/2014/main" id="{8237FE81-82E5-4793-A31F-404FC7EE4108}"/>
              </a:ext>
            </a:extLst>
          </p:cNvPr>
          <p:cNvSpPr/>
          <p:nvPr/>
        </p:nvSpPr>
        <p:spPr>
          <a:xfrm>
            <a:off x="386000" y="2288863"/>
            <a:ext cx="6096000" cy="646331"/>
          </a:xfrm>
          <a:prstGeom prst="rect">
            <a:avLst/>
          </a:prstGeom>
        </p:spPr>
        <p:txBody>
          <a:bodyPr>
            <a:spAutoFit/>
          </a:bodyPr>
          <a:lstStyle/>
          <a:p>
            <a:pPr fontAlgn="base"/>
            <a:endParaRPr lang="en-GB" dirty="0">
              <a:solidFill>
                <a:srgbClr val="000000"/>
              </a:solidFill>
              <a:latin typeface="Letter-join Air No-lead 40" panose="02000805000000020003" pitchFamily="50" charset="0"/>
            </a:endParaRPr>
          </a:p>
          <a:p>
            <a:pPr fontAlgn="base"/>
            <a:endParaRPr lang="en-GB" dirty="0"/>
          </a:p>
        </p:txBody>
      </p:sp>
      <p:sp>
        <p:nvSpPr>
          <p:cNvPr id="8" name="Rectangle 7">
            <a:extLst>
              <a:ext uri="{FF2B5EF4-FFF2-40B4-BE49-F238E27FC236}">
                <a16:creationId xmlns:a16="http://schemas.microsoft.com/office/drawing/2014/main" id="{C2E16028-4FD8-4FEF-BC1C-8C50A2CCA871}"/>
              </a:ext>
            </a:extLst>
          </p:cNvPr>
          <p:cNvSpPr/>
          <p:nvPr/>
        </p:nvSpPr>
        <p:spPr>
          <a:xfrm>
            <a:off x="266839" y="2256327"/>
            <a:ext cx="6715851" cy="646331"/>
          </a:xfrm>
          <a:prstGeom prst="rect">
            <a:avLst/>
          </a:prstGeom>
        </p:spPr>
        <p:txBody>
          <a:bodyPr wrap="square">
            <a:spAutoFit/>
          </a:bodyPr>
          <a:lstStyle/>
          <a:p>
            <a:pPr fontAlgn="base"/>
            <a:br>
              <a:rPr lang="en-GB" dirty="0">
                <a:solidFill>
                  <a:srgbClr val="242424"/>
                </a:solidFill>
                <a:latin typeface="Segoe UI" panose="020B0502040204020203" pitchFamily="34" charset="0"/>
              </a:rPr>
            </a:br>
            <a:endParaRPr lang="en-GB" b="0" i="0" dirty="0">
              <a:solidFill>
                <a:srgbClr val="242424"/>
              </a:solidFill>
              <a:effectLst/>
              <a:latin typeface="Segoe UI" panose="020B0502040204020203" pitchFamily="34" charset="0"/>
            </a:endParaRPr>
          </a:p>
        </p:txBody>
      </p:sp>
      <p:sp>
        <p:nvSpPr>
          <p:cNvPr id="3" name="TextBox 2">
            <a:extLst>
              <a:ext uri="{FF2B5EF4-FFF2-40B4-BE49-F238E27FC236}">
                <a16:creationId xmlns:a16="http://schemas.microsoft.com/office/drawing/2014/main" id="{D5656906-FD80-49EC-B70B-99DC7E50EC75}"/>
              </a:ext>
            </a:extLst>
          </p:cNvPr>
          <p:cNvSpPr txBox="1"/>
          <p:nvPr/>
        </p:nvSpPr>
        <p:spPr>
          <a:xfrm>
            <a:off x="194687" y="2256327"/>
            <a:ext cx="6478626" cy="4524315"/>
          </a:xfrm>
          <a:prstGeom prst="rect">
            <a:avLst/>
          </a:prstGeom>
          <a:noFill/>
        </p:spPr>
        <p:txBody>
          <a:bodyPr wrap="square" rtlCol="0">
            <a:spAutoFit/>
          </a:bodyPr>
          <a:lstStyle/>
          <a:p>
            <a:r>
              <a:rPr lang="en-GB" dirty="0">
                <a:solidFill>
                  <a:srgbClr val="000000"/>
                </a:solidFill>
                <a:latin typeface="Letter-join Air No-lead 40" panose="02000805000000020003" pitchFamily="50" charset="0"/>
              </a:rPr>
              <a:t>Charlie has been chosen by the Midday Supervisors this week to be our lunchtime hero. </a:t>
            </a:r>
          </a:p>
          <a:p>
            <a:endParaRPr lang="en-GB" dirty="0">
              <a:solidFill>
                <a:srgbClr val="000000"/>
              </a:solidFill>
              <a:latin typeface="Letter-join Air No-lead 40" panose="02000805000000020003" pitchFamily="50" charset="0"/>
            </a:endParaRPr>
          </a:p>
          <a:p>
            <a:r>
              <a:rPr lang="en-GB" dirty="0">
                <a:solidFill>
                  <a:srgbClr val="000000"/>
                </a:solidFill>
                <a:latin typeface="Letter-join Air No-lead 40" panose="02000805000000020003" pitchFamily="50" charset="0"/>
              </a:rPr>
              <a:t>They have noticed that Charlie’s behaviour in the dining hall is excellent. He is well-mannered and always tidies his things away when he has finished – even if those around him don’t!</a:t>
            </a:r>
          </a:p>
          <a:p>
            <a:endParaRPr lang="en-GB" dirty="0">
              <a:solidFill>
                <a:srgbClr val="000000"/>
              </a:solidFill>
              <a:latin typeface="Letter-join Air No-lead 40" panose="02000805000000020003" pitchFamily="50" charset="0"/>
            </a:endParaRPr>
          </a:p>
          <a:p>
            <a:r>
              <a:rPr lang="en-GB" dirty="0">
                <a:solidFill>
                  <a:srgbClr val="000000"/>
                </a:solidFill>
                <a:latin typeface="Letter-join Air No-lead 40" panose="02000805000000020003" pitchFamily="50" charset="0"/>
              </a:rPr>
              <a:t>Jack has also been extremely impressed with Charlie during their group work. He has noticed that Charlie is focused, participating fully and happily supporting those around him who need it. </a:t>
            </a:r>
          </a:p>
          <a:p>
            <a:endParaRPr lang="en-GB" dirty="0">
              <a:solidFill>
                <a:srgbClr val="000000"/>
              </a:solidFill>
              <a:latin typeface="Letter-join Air No-lead 40" panose="02000805000000020003" pitchFamily="50" charset="0"/>
            </a:endParaRPr>
          </a:p>
          <a:p>
            <a:r>
              <a:rPr lang="en-GB" dirty="0">
                <a:solidFill>
                  <a:srgbClr val="000000"/>
                </a:solidFill>
                <a:latin typeface="Letter-join Air No-lead 40" panose="02000805000000020003" pitchFamily="50" charset="0"/>
              </a:rPr>
              <a:t>Well done Charlie – you are being noticed for all of the right reasons and that is something to be very proud of!</a:t>
            </a:r>
          </a:p>
        </p:txBody>
      </p:sp>
      <p:pic>
        <p:nvPicPr>
          <p:cNvPr id="4" name="Picture 3">
            <a:extLst>
              <a:ext uri="{FF2B5EF4-FFF2-40B4-BE49-F238E27FC236}">
                <a16:creationId xmlns:a16="http://schemas.microsoft.com/office/drawing/2014/main" id="{13ACC1B2-00CA-4167-9880-80A452369AE6}"/>
              </a:ext>
            </a:extLst>
          </p:cNvPr>
          <p:cNvPicPr>
            <a:picLocks noChangeAspect="1"/>
          </p:cNvPicPr>
          <p:nvPr/>
        </p:nvPicPr>
        <p:blipFill>
          <a:blip r:embed="rId2"/>
          <a:stretch>
            <a:fillRect/>
          </a:stretch>
        </p:blipFill>
        <p:spPr>
          <a:xfrm>
            <a:off x="7719860" y="957196"/>
            <a:ext cx="3362118" cy="5084758"/>
          </a:xfrm>
          <a:prstGeom prst="rect">
            <a:avLst/>
          </a:prstGeom>
        </p:spPr>
      </p:pic>
    </p:spTree>
    <p:extLst>
      <p:ext uri="{BB962C8B-B14F-4D97-AF65-F5344CB8AC3E}">
        <p14:creationId xmlns:p14="http://schemas.microsoft.com/office/powerpoint/2010/main" val="205611681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Attendance Heroes</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sp>
        <p:nvSpPr>
          <p:cNvPr id="5" name="Rectangle 4">
            <a:extLst>
              <a:ext uri="{FF2B5EF4-FFF2-40B4-BE49-F238E27FC236}">
                <a16:creationId xmlns:a16="http://schemas.microsoft.com/office/drawing/2014/main" id="{EE3C9CCA-C245-492B-BF47-94968F274EB0}"/>
              </a:ext>
            </a:extLst>
          </p:cNvPr>
          <p:cNvSpPr/>
          <p:nvPr/>
        </p:nvSpPr>
        <p:spPr>
          <a:xfrm>
            <a:off x="386000" y="2288863"/>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graphicFrame>
        <p:nvGraphicFramePr>
          <p:cNvPr id="7" name="Table 6">
            <a:extLst>
              <a:ext uri="{FF2B5EF4-FFF2-40B4-BE49-F238E27FC236}">
                <a16:creationId xmlns:a16="http://schemas.microsoft.com/office/drawing/2014/main" id="{8B249B4E-6A34-46D3-88B3-C3698E7C86FF}"/>
              </a:ext>
            </a:extLst>
          </p:cNvPr>
          <p:cNvGraphicFramePr>
            <a:graphicFrameLocks noGrp="1"/>
          </p:cNvGraphicFramePr>
          <p:nvPr>
            <p:extLst>
              <p:ext uri="{D42A27DB-BD31-4B8C-83A1-F6EECF244321}">
                <p14:modId xmlns:p14="http://schemas.microsoft.com/office/powerpoint/2010/main" val="1868247525"/>
              </p:ext>
            </p:extLst>
          </p:nvPr>
        </p:nvGraphicFramePr>
        <p:xfrm>
          <a:off x="554879" y="2288863"/>
          <a:ext cx="5758242" cy="4450080"/>
        </p:xfrm>
        <a:graphic>
          <a:graphicData uri="http://schemas.openxmlformats.org/drawingml/2006/table">
            <a:tbl>
              <a:tblPr firstRow="1" bandRow="1">
                <a:tableStyleId>{B301B821-A1FF-4177-AEE7-76D212191A09}</a:tableStyleId>
              </a:tblPr>
              <a:tblGrid>
                <a:gridCol w="2032000">
                  <a:extLst>
                    <a:ext uri="{9D8B030D-6E8A-4147-A177-3AD203B41FA5}">
                      <a16:colId xmlns:a16="http://schemas.microsoft.com/office/drawing/2014/main" val="2953995850"/>
                    </a:ext>
                  </a:extLst>
                </a:gridCol>
                <a:gridCol w="1221582">
                  <a:extLst>
                    <a:ext uri="{9D8B030D-6E8A-4147-A177-3AD203B41FA5}">
                      <a16:colId xmlns:a16="http://schemas.microsoft.com/office/drawing/2014/main" val="2980578511"/>
                    </a:ext>
                  </a:extLst>
                </a:gridCol>
                <a:gridCol w="1285460">
                  <a:extLst>
                    <a:ext uri="{9D8B030D-6E8A-4147-A177-3AD203B41FA5}">
                      <a16:colId xmlns:a16="http://schemas.microsoft.com/office/drawing/2014/main" val="643472185"/>
                    </a:ext>
                  </a:extLst>
                </a:gridCol>
                <a:gridCol w="1219200">
                  <a:extLst>
                    <a:ext uri="{9D8B030D-6E8A-4147-A177-3AD203B41FA5}">
                      <a16:colId xmlns:a16="http://schemas.microsoft.com/office/drawing/2014/main" val="2939070934"/>
                    </a:ext>
                  </a:extLst>
                </a:gridCol>
              </a:tblGrid>
              <a:tr h="370840">
                <a:tc>
                  <a:txBody>
                    <a:bodyPr/>
                    <a:lstStyle/>
                    <a:p>
                      <a:r>
                        <a:rPr lang="en-GB" dirty="0">
                          <a:latin typeface="Letter-join Air No-lead 40" panose="02000805000000020003" pitchFamily="50" charset="0"/>
                        </a:rPr>
                        <a:t>CLASS</a:t>
                      </a:r>
                    </a:p>
                  </a:txBody>
                  <a:tcPr/>
                </a:tc>
                <a:tc>
                  <a:txBody>
                    <a:bodyPr/>
                    <a:lstStyle/>
                    <a:p>
                      <a:r>
                        <a:rPr lang="en-GB" dirty="0">
                          <a:latin typeface="Letter-join Air No-lead 40" panose="02000805000000020003" pitchFamily="50" charset="0"/>
                        </a:rPr>
                        <a:t>WIN 1</a:t>
                      </a:r>
                    </a:p>
                  </a:txBody>
                  <a:tcPr/>
                </a:tc>
                <a:tc>
                  <a:txBody>
                    <a:bodyPr/>
                    <a:lstStyle/>
                    <a:p>
                      <a:r>
                        <a:rPr lang="en-GB" dirty="0">
                          <a:latin typeface="Letter-join Air No-lead 40" panose="02000805000000020003" pitchFamily="50" charset="0"/>
                        </a:rPr>
                        <a:t>WIN 2</a:t>
                      </a:r>
                    </a:p>
                  </a:txBody>
                  <a:tcPr/>
                </a:tc>
                <a:tc>
                  <a:txBody>
                    <a:bodyPr/>
                    <a:lstStyle/>
                    <a:p>
                      <a:r>
                        <a:rPr lang="en-GB" dirty="0">
                          <a:latin typeface="Letter-join Air No-lead 40" panose="02000805000000020003" pitchFamily="50" charset="0"/>
                        </a:rPr>
                        <a:t>WIN 3</a:t>
                      </a:r>
                    </a:p>
                  </a:txBody>
                  <a:tcPr/>
                </a:tc>
                <a:extLst>
                  <a:ext uri="{0D108BD9-81ED-4DB2-BD59-A6C34878D82A}">
                    <a16:rowId xmlns:a16="http://schemas.microsoft.com/office/drawing/2014/main" val="2764731912"/>
                  </a:ext>
                </a:extLst>
              </a:tr>
              <a:tr h="370840">
                <a:tc>
                  <a:txBody>
                    <a:bodyPr/>
                    <a:lstStyle/>
                    <a:p>
                      <a:r>
                        <a:rPr lang="en-GB" dirty="0">
                          <a:latin typeface="Letter-join Air No-lead 40" panose="02000805000000020003" pitchFamily="50" charset="0"/>
                        </a:rPr>
                        <a:t>Cygnets 1</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3207299042"/>
                  </a:ext>
                </a:extLst>
              </a:tr>
              <a:tr h="370840">
                <a:tc>
                  <a:txBody>
                    <a:bodyPr/>
                    <a:lstStyle/>
                    <a:p>
                      <a:r>
                        <a:rPr lang="en-GB" dirty="0">
                          <a:latin typeface="Letter-join Air No-lead 40" panose="02000805000000020003" pitchFamily="50" charset="0"/>
                        </a:rPr>
                        <a:t>Cygnets 2</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2308017329"/>
                  </a:ext>
                </a:extLst>
              </a:tr>
              <a:tr h="370840">
                <a:tc>
                  <a:txBody>
                    <a:bodyPr/>
                    <a:lstStyle/>
                    <a:p>
                      <a:r>
                        <a:rPr lang="en-GB" dirty="0">
                          <a:latin typeface="Letter-join Air No-lead 40" panose="02000805000000020003" pitchFamily="50" charset="0"/>
                        </a:rPr>
                        <a:t>Puffin</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1601104392"/>
                  </a:ext>
                </a:extLst>
              </a:tr>
              <a:tr h="370840">
                <a:tc>
                  <a:txBody>
                    <a:bodyPr/>
                    <a:lstStyle/>
                    <a:p>
                      <a:r>
                        <a:rPr lang="en-GB" dirty="0">
                          <a:latin typeface="Letter-join Air No-lead 40" panose="02000805000000020003" pitchFamily="50" charset="0"/>
                        </a:rPr>
                        <a:t>Wren</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extLst>
                  <a:ext uri="{0D108BD9-81ED-4DB2-BD59-A6C34878D82A}">
                    <a16:rowId xmlns:a16="http://schemas.microsoft.com/office/drawing/2014/main" val="4217962237"/>
                  </a:ext>
                </a:extLst>
              </a:tr>
              <a:tr h="370840">
                <a:tc>
                  <a:txBody>
                    <a:bodyPr/>
                    <a:lstStyle/>
                    <a:p>
                      <a:r>
                        <a:rPr lang="en-GB" dirty="0">
                          <a:latin typeface="Letter-join Air No-lead 40" panose="02000805000000020003" pitchFamily="50" charset="0"/>
                        </a:rPr>
                        <a:t>Woodpecker</a:t>
                      </a:r>
                    </a:p>
                  </a:txBody>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1108524256"/>
                  </a:ext>
                </a:extLst>
              </a:tr>
              <a:tr h="370840">
                <a:tc>
                  <a:txBody>
                    <a:bodyPr/>
                    <a:lstStyle/>
                    <a:p>
                      <a:r>
                        <a:rPr lang="en-GB" dirty="0">
                          <a:latin typeface="Letter-join Air No-lead 40" panose="02000805000000020003" pitchFamily="50" charset="0"/>
                        </a:rPr>
                        <a:t>Kingfisher</a:t>
                      </a:r>
                    </a:p>
                  </a:txBody>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4028313913"/>
                  </a:ext>
                </a:extLst>
              </a:tr>
              <a:tr h="370840">
                <a:tc>
                  <a:txBody>
                    <a:bodyPr/>
                    <a:lstStyle/>
                    <a:p>
                      <a:r>
                        <a:rPr lang="en-GB" dirty="0">
                          <a:latin typeface="Letter-join Air No-lead 40" panose="02000805000000020003" pitchFamily="50" charset="0"/>
                        </a:rPr>
                        <a:t>Dove</a:t>
                      </a:r>
                    </a:p>
                  </a:txBody>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2532652448"/>
                  </a:ext>
                </a:extLst>
              </a:tr>
              <a:tr h="370840">
                <a:tc>
                  <a:txBody>
                    <a:bodyPr/>
                    <a:lstStyle/>
                    <a:p>
                      <a:r>
                        <a:rPr lang="en-GB" dirty="0">
                          <a:latin typeface="Letter-join Air No-lead 40" panose="02000805000000020003" pitchFamily="50" charset="0"/>
                        </a:rPr>
                        <a:t>Swallow</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1380777550"/>
                  </a:ext>
                </a:extLst>
              </a:tr>
              <a:tr h="370840">
                <a:tc>
                  <a:txBody>
                    <a:bodyPr/>
                    <a:lstStyle/>
                    <a:p>
                      <a:r>
                        <a:rPr lang="en-GB" dirty="0">
                          <a:latin typeface="Letter-join Air No-lead 40" panose="02000805000000020003" pitchFamily="50" charset="0"/>
                        </a:rPr>
                        <a:t>Owl</a:t>
                      </a: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3980680832"/>
                  </a:ext>
                </a:extLst>
              </a:tr>
              <a:tr h="370840">
                <a:tc>
                  <a:txBody>
                    <a:bodyPr/>
                    <a:lstStyle/>
                    <a:p>
                      <a:r>
                        <a:rPr lang="en-GB" dirty="0">
                          <a:latin typeface="Letter-join Air No-lead 40" panose="02000805000000020003" pitchFamily="50" charset="0"/>
                        </a:rPr>
                        <a:t>Falcon</a:t>
                      </a:r>
                    </a:p>
                  </a:txBody>
                  <a:tcPr/>
                </a:tc>
                <a:tc>
                  <a:txBody>
                    <a:bodyPr/>
                    <a:lstStyle/>
                    <a:p>
                      <a:endParaRPr lang="en-GB" dirty="0">
                        <a:latin typeface="Letter-join Air No-lead 40" panose="02000805000000020003" pitchFamily="50" charset="0"/>
                      </a:endParaRPr>
                    </a:p>
                  </a:txBody>
                  <a:tcPr>
                    <a:solidFill>
                      <a:srgbClr val="00B0F0"/>
                    </a:solidFill>
                  </a:tcPr>
                </a:tc>
                <a:tc>
                  <a:txBody>
                    <a:bodyPr/>
                    <a:lstStyle/>
                    <a:p>
                      <a:endParaRPr lang="en-GB" dirty="0">
                        <a:latin typeface="Letter-join Air No-lead 40" panose="02000805000000020003" pitchFamily="50" charset="0"/>
                      </a:endParaRPr>
                    </a:p>
                  </a:txBody>
                  <a:tcPr>
                    <a:solidFill>
                      <a:srgbClr val="00B0F0"/>
                    </a:solidFill>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876381729"/>
                  </a:ext>
                </a:extLst>
              </a:tr>
              <a:tr h="370840">
                <a:tc>
                  <a:txBody>
                    <a:bodyPr/>
                    <a:lstStyle/>
                    <a:p>
                      <a:r>
                        <a:rPr lang="en-GB" dirty="0">
                          <a:latin typeface="Letter-join Air No-lead 40" panose="02000805000000020003" pitchFamily="50" charset="0"/>
                        </a:rPr>
                        <a:t>Swan</a:t>
                      </a:r>
                    </a:p>
                  </a:txBody>
                  <a:tcPr/>
                </a:tc>
                <a:tc>
                  <a:txBody>
                    <a:bodyPr/>
                    <a:lstStyle/>
                    <a:p>
                      <a:endParaRPr lang="en-GB" dirty="0">
                        <a:latin typeface="Letter-join Air No-lead 40" panose="02000805000000020003" pitchFamily="50" charset="0"/>
                      </a:endParaRPr>
                    </a:p>
                  </a:txBody>
                  <a:tcPr>
                    <a:solidFill>
                      <a:srgbClr val="00B0F0"/>
                    </a:solidFill>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2670552645"/>
                  </a:ext>
                </a:extLst>
              </a:tr>
            </a:tbl>
          </a:graphicData>
        </a:graphic>
      </p:graphicFrame>
      <p:sp>
        <p:nvSpPr>
          <p:cNvPr id="3" name="Rectangle 2">
            <a:extLst>
              <a:ext uri="{FF2B5EF4-FFF2-40B4-BE49-F238E27FC236}">
                <a16:creationId xmlns:a16="http://schemas.microsoft.com/office/drawing/2014/main" id="{1642C90C-505E-4E2D-92D4-2EE799F769E4}"/>
              </a:ext>
            </a:extLst>
          </p:cNvPr>
          <p:cNvSpPr/>
          <p:nvPr/>
        </p:nvSpPr>
        <p:spPr>
          <a:xfrm>
            <a:off x="7009598" y="305068"/>
            <a:ext cx="4691256" cy="6247864"/>
          </a:xfrm>
          <a:prstGeom prst="rect">
            <a:avLst/>
          </a:prstGeom>
        </p:spPr>
        <p:txBody>
          <a:bodyPr wrap="square">
            <a:spAutoFit/>
          </a:bodyPr>
          <a:lstStyle/>
          <a:p>
            <a:pPr algn="ctr"/>
            <a:r>
              <a:rPr lang="en-GB" sz="4000" dirty="0">
                <a:solidFill>
                  <a:srgbClr val="000000"/>
                </a:solidFill>
                <a:latin typeface="Letter-join Air No-lead 40" panose="02000805000000020003" pitchFamily="50" charset="0"/>
              </a:rPr>
              <a:t>This week’s winners with 98.5% are Woodpecker class!</a:t>
            </a:r>
          </a:p>
          <a:p>
            <a:pPr algn="ctr"/>
            <a:endParaRPr lang="en-GB" sz="4000" dirty="0">
              <a:solidFill>
                <a:srgbClr val="000000"/>
              </a:solidFill>
              <a:latin typeface="Letter-join Air No-lead 40" panose="02000805000000020003" pitchFamily="50" charset="0"/>
            </a:endParaRPr>
          </a:p>
          <a:p>
            <a:pPr algn="ctr"/>
            <a:r>
              <a:rPr lang="en-GB" sz="4000" dirty="0">
                <a:solidFill>
                  <a:srgbClr val="000000"/>
                </a:solidFill>
                <a:latin typeface="Letter-join Air No-lead 40" panose="02000805000000020003" pitchFamily="50" charset="0"/>
              </a:rPr>
              <a:t> Well done Woodpeckers – one more winning week and you’ve won the treat! </a:t>
            </a:r>
          </a:p>
        </p:txBody>
      </p:sp>
    </p:spTree>
    <p:extLst>
      <p:ext uri="{BB962C8B-B14F-4D97-AF65-F5344CB8AC3E}">
        <p14:creationId xmlns:p14="http://schemas.microsoft.com/office/powerpoint/2010/main" val="357432878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4AA4C6-BA7F-40BC-AD51-EFDDDBEA5A84}"/>
              </a:ext>
            </a:extLst>
          </p:cNvPr>
          <p:cNvSpPr>
            <a:spLocks noGrp="1"/>
          </p:cNvSpPr>
          <p:nvPr>
            <p:ph type="title"/>
          </p:nvPr>
        </p:nvSpPr>
        <p:spPr>
          <a:xfrm>
            <a:off x="6408629" y="931411"/>
            <a:ext cx="5675393" cy="5345486"/>
          </a:xfrm>
        </p:spPr>
        <p:txBody>
          <a:bodyPr>
            <a:noAutofit/>
          </a:bodyPr>
          <a:lstStyle/>
          <a:p>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a:solidFill>
                  <a:schemeClr val="accent4">
                    <a:lumMod val="50000"/>
                  </a:schemeClr>
                </a:solidFill>
                <a:latin typeface="Letter-join Air Plus 40" panose="02000805000000020003" pitchFamily="50" charset="0"/>
                <a:cs typeface="Arial" panose="020B0604020202020204" pitchFamily="34" charset="0"/>
              </a:rPr>
              <a:t>Happy Valentine’s Day! </a:t>
            </a:r>
            <a:br>
              <a:rPr lang="en-GB" sz="3200" dirty="0">
                <a:solidFill>
                  <a:schemeClr val="accent4">
                    <a:lumMod val="50000"/>
                  </a:schemeClr>
                </a:solidFill>
                <a:latin typeface="Letter-join Air Plus 40" panose="02000805000000020003" pitchFamily="50" charset="0"/>
                <a:cs typeface="Arial" panose="020B0604020202020204" pitchFamily="34" charset="0"/>
              </a:rPr>
            </a:br>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a:solidFill>
                  <a:schemeClr val="accent4">
                    <a:lumMod val="50000"/>
                  </a:schemeClr>
                </a:solidFill>
                <a:latin typeface="Letter-join Air Plus 40" panose="02000805000000020003" pitchFamily="50" charset="0"/>
                <a:cs typeface="Arial" panose="020B0604020202020204" pitchFamily="34" charset="0"/>
              </a:rPr>
              <a:t>Have a lovely half term!</a:t>
            </a:r>
            <a:br>
              <a:rPr lang="en-GB" sz="3200" dirty="0">
                <a:solidFill>
                  <a:schemeClr val="accent4">
                    <a:lumMod val="50000"/>
                  </a:schemeClr>
                </a:solidFill>
                <a:latin typeface="Letter-join Air Plus 40" panose="02000805000000020003" pitchFamily="50" charset="0"/>
                <a:cs typeface="Arial" panose="020B0604020202020204" pitchFamily="34" charset="0"/>
              </a:rPr>
            </a:br>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a:solidFill>
                  <a:schemeClr val="accent4">
                    <a:lumMod val="50000"/>
                  </a:schemeClr>
                </a:solidFill>
                <a:latin typeface="Letter-join Air Plus 40" panose="02000805000000020003" pitchFamily="50" charset="0"/>
                <a:cs typeface="Arial" panose="020B0604020202020204" pitchFamily="34" charset="0"/>
              </a:rPr>
              <a:t>See you in a weeks time!</a:t>
            </a:r>
            <a:br>
              <a:rPr lang="en-GB" sz="3200" dirty="0">
                <a:solidFill>
                  <a:schemeClr val="accent4">
                    <a:lumMod val="50000"/>
                  </a:schemeClr>
                </a:solidFill>
                <a:latin typeface="Letter-join Air Plus 40" panose="02000805000000020003" pitchFamily="50" charset="0"/>
                <a:cs typeface="Arial" panose="020B0604020202020204" pitchFamily="34" charset="0"/>
              </a:rPr>
            </a:br>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a:solidFill>
                  <a:schemeClr val="accent4">
                    <a:lumMod val="50000"/>
                  </a:schemeClr>
                </a:solidFill>
                <a:latin typeface="Letter-join Air Plus 40" panose="02000805000000020003" pitchFamily="50" charset="0"/>
                <a:cs typeface="Arial" panose="020B0604020202020204" pitchFamily="34" charset="0"/>
              </a:rPr>
              <a:t>Love, </a:t>
            </a:r>
            <a:br>
              <a:rPr lang="en-GB" sz="3200" dirty="0">
                <a:solidFill>
                  <a:schemeClr val="accent4">
                    <a:lumMod val="50000"/>
                  </a:schemeClr>
                </a:solidFill>
                <a:latin typeface="Letter-join Air Plus 40" panose="02000805000000020003" pitchFamily="50" charset="0"/>
                <a:cs typeface="Arial" panose="020B0604020202020204" pitchFamily="34" charset="0"/>
              </a:rPr>
            </a:br>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a:solidFill>
                  <a:schemeClr val="accent4">
                    <a:lumMod val="50000"/>
                  </a:schemeClr>
                </a:solidFill>
                <a:latin typeface="Letter-join Air Plus 40" panose="02000805000000020003" pitchFamily="50" charset="0"/>
                <a:cs typeface="Arial" panose="020B0604020202020204" pitchFamily="34" charset="0"/>
              </a:rPr>
              <a:t>Mrs. Steed xxx</a:t>
            </a:r>
            <a:endParaRPr lang="ru-RU" sz="3200" dirty="0">
              <a:solidFill>
                <a:schemeClr val="accent4">
                  <a:lumMod val="50000"/>
                </a:schemeClr>
              </a:solidFill>
              <a:latin typeface="Arial" panose="020B0604020202020204" pitchFamily="34" charset="0"/>
              <a:cs typeface="Arial" panose="020B0604020202020204" pitchFamily="34" charset="0"/>
            </a:endParaRPr>
          </a:p>
        </p:txBody>
      </p:sp>
      <p:sp>
        <p:nvSpPr>
          <p:cNvPr id="4" name="Text Placeholder 3">
            <a:extLst>
              <a:ext uri="{FF2B5EF4-FFF2-40B4-BE49-F238E27FC236}">
                <a16:creationId xmlns:a16="http://schemas.microsoft.com/office/drawing/2014/main" id="{F155FC3B-DD33-4B9A-A5EB-A2301786CE4E}"/>
              </a:ext>
            </a:extLst>
          </p:cNvPr>
          <p:cNvSpPr>
            <a:spLocks noGrp="1"/>
          </p:cNvSpPr>
          <p:nvPr>
            <p:ph type="body" sz="quarter" idx="14"/>
          </p:nvPr>
        </p:nvSpPr>
        <p:spPr>
          <a:xfrm rot="720000">
            <a:off x="8475849" y="3980688"/>
            <a:ext cx="3689627" cy="642938"/>
          </a:xfrm>
        </p:spPr>
        <p:txBody>
          <a:bodyPr/>
          <a:lstStyle/>
          <a:p>
            <a:pPr algn="ctr"/>
            <a:endParaRPr lang="ru-RU" sz="2800" dirty="0"/>
          </a:p>
        </p:txBody>
      </p:sp>
      <p:sp>
        <p:nvSpPr>
          <p:cNvPr id="7" name="Picture Placeholder 6">
            <a:extLst>
              <a:ext uri="{FF2B5EF4-FFF2-40B4-BE49-F238E27FC236}">
                <a16:creationId xmlns:a16="http://schemas.microsoft.com/office/drawing/2014/main" id="{52E8FAE1-89E6-48D9-B1B8-2EE1DAB7A201}"/>
              </a:ext>
            </a:extLst>
          </p:cNvPr>
          <p:cNvSpPr>
            <a:spLocks noGrp="1"/>
          </p:cNvSpPr>
          <p:nvPr>
            <p:ph type="pic" sz="quarter" idx="13"/>
          </p:nvPr>
        </p:nvSpPr>
        <p:spPr/>
      </p:sp>
      <p:pic>
        <p:nvPicPr>
          <p:cNvPr id="5" name="Picture 4">
            <a:extLst>
              <a:ext uri="{FF2B5EF4-FFF2-40B4-BE49-F238E27FC236}">
                <a16:creationId xmlns:a16="http://schemas.microsoft.com/office/drawing/2014/main" id="{19121B5C-B156-4E6E-8CE3-C52B1E79E076}"/>
              </a:ext>
            </a:extLst>
          </p:cNvPr>
          <p:cNvPicPr>
            <a:picLocks noChangeAspect="1"/>
          </p:cNvPicPr>
          <p:nvPr/>
        </p:nvPicPr>
        <p:blipFill>
          <a:blip r:embed="rId2"/>
          <a:stretch>
            <a:fillRect/>
          </a:stretch>
        </p:blipFill>
        <p:spPr>
          <a:xfrm>
            <a:off x="443353" y="674140"/>
            <a:ext cx="3857625" cy="2324100"/>
          </a:xfrm>
          <a:prstGeom prst="rect">
            <a:avLst/>
          </a:prstGeom>
        </p:spPr>
      </p:pic>
      <p:pic>
        <p:nvPicPr>
          <p:cNvPr id="6" name="Picture 5">
            <a:extLst>
              <a:ext uri="{FF2B5EF4-FFF2-40B4-BE49-F238E27FC236}">
                <a16:creationId xmlns:a16="http://schemas.microsoft.com/office/drawing/2014/main" id="{8EC47BC3-91B9-4ECA-8D94-CED736496E70}"/>
              </a:ext>
            </a:extLst>
          </p:cNvPr>
          <p:cNvPicPr>
            <a:picLocks noChangeAspect="1"/>
          </p:cNvPicPr>
          <p:nvPr/>
        </p:nvPicPr>
        <p:blipFill>
          <a:blip r:embed="rId3"/>
          <a:stretch>
            <a:fillRect/>
          </a:stretch>
        </p:blipFill>
        <p:spPr>
          <a:xfrm>
            <a:off x="3024676" y="3174333"/>
            <a:ext cx="2654434" cy="3181805"/>
          </a:xfrm>
          <a:prstGeom prst="rect">
            <a:avLst/>
          </a:prstGeom>
        </p:spPr>
      </p:pic>
    </p:spTree>
    <p:extLst>
      <p:ext uri="{BB962C8B-B14F-4D97-AF65-F5344CB8AC3E}">
        <p14:creationId xmlns:p14="http://schemas.microsoft.com/office/powerpoint/2010/main" val="1905243565"/>
      </p:ext>
    </p:extLst>
  </p:cSld>
  <p:clrMapOvr>
    <a:masterClrMapping/>
  </p:clrMapOvr>
</p:sld>
</file>

<file path=ppt/theme/theme1.xml><?xml version="1.0" encoding="utf-8"?>
<a:theme xmlns:a="http://schemas.openxmlformats.org/drawingml/2006/main" name="Office Theme">
  <a:themeElements>
    <a:clrScheme name="Custom 22">
      <a:dk1>
        <a:srgbClr val="9D0F00"/>
      </a:dk1>
      <a:lt1>
        <a:sysClr val="window" lastClr="FFFFFF"/>
      </a:lt1>
      <a:dk2>
        <a:srgbClr val="D30F00"/>
      </a:dk2>
      <a:lt2>
        <a:srgbClr val="C07400"/>
      </a:lt2>
      <a:accent1>
        <a:srgbClr val="005CC9"/>
      </a:accent1>
      <a:accent2>
        <a:srgbClr val="008EDC"/>
      </a:accent2>
      <a:accent3>
        <a:srgbClr val="3DA800"/>
      </a:accent3>
      <a:accent4>
        <a:srgbClr val="4D4D4D"/>
      </a:accent4>
      <a:accent5>
        <a:srgbClr val="FFAA00"/>
      </a:accent5>
      <a:accent6>
        <a:srgbClr val="1F7100"/>
      </a:accent6>
      <a:hlink>
        <a:srgbClr val="D30F00"/>
      </a:hlink>
      <a:folHlink>
        <a:srgbClr val="D30F00"/>
      </a:folHlink>
    </a:clrScheme>
    <a:fontScheme name="Custom 22">
      <a:majorFont>
        <a:latin typeface="Comic Sans MS"/>
        <a:ea typeface=""/>
        <a:cs typeface=""/>
      </a:majorFont>
      <a:minorFont>
        <a:latin typeface="Franklin Gothic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a:gsLst>
            <a:gs pos="0">
              <a:schemeClr val="tx1"/>
            </a:gs>
            <a:gs pos="100000">
              <a:schemeClr val="tx2"/>
            </a:gs>
          </a:gsLst>
          <a:lin ang="360000" scaled="0"/>
        </a:gra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F66931380_Elementary school presentation_AAS_v4" id="{A1DE4719-C921-4876-B2FB-6B9A65FA4A71}" vid="{085AC972-F1A4-4B51-A582-8C15E7A4693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291512c1ee715ab617f4c07df79fc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256c27c40ca5c40ce1cf6c44f0205df"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EF6C8FF-3D90-457B-9108-406F928CD7CB}">
  <ds:schemaRefs>
    <ds:schemaRef ds:uri="http://schemas.openxmlformats.org/package/2006/metadata/core-properties"/>
    <ds:schemaRef ds:uri="http://www.w3.org/XML/1998/namespace"/>
    <ds:schemaRef ds:uri="16c05727-aa75-4e4a-9b5f-8a80a1165891"/>
    <ds:schemaRef ds:uri="http://purl.org/dc/dcmitype/"/>
    <ds:schemaRef ds:uri="http://purl.org/dc/elements/1.1/"/>
    <ds:schemaRef ds:uri="http://schemas.microsoft.com/office/2006/documentManagement/types"/>
    <ds:schemaRef ds:uri="http://schemas.microsoft.com/office/2006/metadata/properties"/>
    <ds:schemaRef ds:uri="71af3243-3dd4-4a8d-8c0d-dd76da1f02a5"/>
    <ds:schemaRef ds:uri="http://schemas.microsoft.com/office/infopath/2007/PartnerControls"/>
    <ds:schemaRef ds:uri="http://purl.org/dc/terms/"/>
  </ds:schemaRefs>
</ds:datastoreItem>
</file>

<file path=customXml/itemProps2.xml><?xml version="1.0" encoding="utf-8"?>
<ds:datastoreItem xmlns:ds="http://schemas.openxmlformats.org/officeDocument/2006/customXml" ds:itemID="{554E2D03-4971-40C6-9798-67DD10EB965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5EE5440-5A1F-438E-9118-BE5E33F9727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Elementary school presentation</Template>
  <TotalTime>0</TotalTime>
  <Words>1929</Words>
  <Application>Microsoft Office PowerPoint</Application>
  <PresentationFormat>Widescreen</PresentationFormat>
  <Paragraphs>207</Paragraphs>
  <Slides>25</Slides>
  <Notes>0</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25</vt:i4>
      </vt:variant>
    </vt:vector>
  </HeadingPairs>
  <TitlesOfParts>
    <vt:vector size="39" baseType="lpstr">
      <vt:lpstr>Aptos</vt:lpstr>
      <vt:lpstr>Arial</vt:lpstr>
      <vt:lpstr>Calibri</vt:lpstr>
      <vt:lpstr>Comic Sans MS</vt:lpstr>
      <vt:lpstr>Franklin Gothic Book</vt:lpstr>
      <vt:lpstr>inherit</vt:lpstr>
      <vt:lpstr>Letter-join Air No-lead 40</vt:lpstr>
      <vt:lpstr>Letter-join Air Plus 40</vt:lpstr>
      <vt:lpstr>Letterjoin-Air Plus 40</vt:lpstr>
      <vt:lpstr>Segoe UI</vt:lpstr>
      <vt:lpstr>Segoe UI Emoji</vt:lpstr>
      <vt:lpstr>Times New Roman</vt:lpstr>
      <vt:lpstr>Twinkl Precursive</vt:lpstr>
      <vt:lpstr>Office Theme</vt:lpstr>
      <vt:lpstr>Holly Hill Heroes Assembly </vt:lpstr>
      <vt:lpstr>Our Cygnet Hero</vt:lpstr>
      <vt:lpstr>Our Cygnet Hero</vt:lpstr>
      <vt:lpstr>Our Cygnet Hero</vt:lpstr>
      <vt:lpstr>Our Cygnet Hero</vt:lpstr>
      <vt:lpstr>Our Puffin Hero</vt:lpstr>
      <vt:lpstr>Our Wren Hero</vt:lpstr>
      <vt:lpstr>Our Wren Hero</vt:lpstr>
      <vt:lpstr>Our Woodpecker Hero</vt:lpstr>
      <vt:lpstr>Our Kingfisher Hero</vt:lpstr>
      <vt:lpstr>Our Dove Hero</vt:lpstr>
      <vt:lpstr>Our Dove Hero</vt:lpstr>
      <vt:lpstr>Our Swallow Hero</vt:lpstr>
      <vt:lpstr>Our Swallow Hero</vt:lpstr>
      <vt:lpstr>Our Owl Hero</vt:lpstr>
      <vt:lpstr>Our Owl Hero</vt:lpstr>
      <vt:lpstr>Our Falcon Hero</vt:lpstr>
      <vt:lpstr>Our Falcon Hero</vt:lpstr>
      <vt:lpstr>Our Swan Hero</vt:lpstr>
      <vt:lpstr>Our Swan Hero</vt:lpstr>
      <vt:lpstr>My Headteacher’s Hero</vt:lpstr>
      <vt:lpstr>My Headteacher’s Heroes</vt:lpstr>
      <vt:lpstr>Our Lunchtime Heroes</vt:lpstr>
      <vt:lpstr>Our Attendance Heroes</vt:lpstr>
      <vt:lpstr> Happy Valentine’s Day!   Have a lovely half term!  See you in a weeks time!  Love,   Mrs. Steed xxx</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2021-01-13T22:04:04Z</dcterms:created>
  <dcterms:modified xsi:type="dcterms:W3CDTF">2025-02-14T15:09:19Z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