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67" r:id="rId6"/>
    <p:sldId id="259" r:id="rId7"/>
    <p:sldId id="268" r:id="rId8"/>
    <p:sldId id="258" r:id="rId9"/>
    <p:sldId id="269" r:id="rId10"/>
    <p:sldId id="260" r:id="rId11"/>
    <p:sldId id="270" r:id="rId12"/>
    <p:sldId id="261" r:id="rId13"/>
    <p:sldId id="262" r:id="rId14"/>
    <p:sldId id="263" r:id="rId15"/>
    <p:sldId id="265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SnNkgMbtfs" TargetMode="External"/><Relationship Id="rId1" Type="http://schemas.openxmlformats.org/officeDocument/2006/relationships/hyperlink" Target="https://www.youtube.com/watch?v=e7rYbk9PNuM" TargetMode="External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hyperlink" Target="https://mathsframe.co.uk/en/resources/resource/477/Multiplication-Tables-Check" TargetMode="External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SnNkgMbtfs" TargetMode="External"/><Relationship Id="rId1" Type="http://schemas.openxmlformats.org/officeDocument/2006/relationships/hyperlink" Target="https://www.youtube.com/watch?v=e7rYbk9PNuM" TargetMode="External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hyperlink" Target="https://mathsframe.co.uk/en/resources/resource/477/Multiplication-Tables-Check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B2015D-919D-47FF-92A3-FAF361F5438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CF46054-D250-415C-A050-1B5E1786F48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Letter-join Basic 40" panose="02000505000000020003" pitchFamily="50" charset="0"/>
            </a:rPr>
            <a:t>The check is a series of 25 randomised questions</a:t>
          </a:r>
          <a:r>
            <a:rPr lang="en-GB" dirty="0"/>
            <a:t>.</a:t>
          </a:r>
          <a:endParaRPr lang="en-US" dirty="0"/>
        </a:p>
      </dgm:t>
    </dgm:pt>
    <dgm:pt modelId="{6EDB9978-C987-4216-B98A-4AD2E85E3C34}" type="parTrans" cxnId="{46B6C9F7-C891-4CF7-A743-967F92AE2C00}">
      <dgm:prSet/>
      <dgm:spPr/>
      <dgm:t>
        <a:bodyPr/>
        <a:lstStyle/>
        <a:p>
          <a:endParaRPr lang="en-US"/>
        </a:p>
      </dgm:t>
    </dgm:pt>
    <dgm:pt modelId="{64C3ACF2-94F3-4A32-951D-FBA828F3404A}" type="sibTrans" cxnId="{46B6C9F7-C891-4CF7-A743-967F92AE2C00}">
      <dgm:prSet/>
      <dgm:spPr/>
      <dgm:t>
        <a:bodyPr/>
        <a:lstStyle/>
        <a:p>
          <a:endParaRPr lang="en-US"/>
        </a:p>
      </dgm:t>
    </dgm:pt>
    <dgm:pt modelId="{5FE9AD74-C98B-4F6E-B599-096F4E1757EB}">
      <dgm:prSet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It will test their knowledge of the times tables up to 12x12. </a:t>
          </a:r>
          <a:endParaRPr lang="en-US" dirty="0">
            <a:latin typeface="Letter-join Basic 40" panose="02000505000000020003" pitchFamily="50" charset="0"/>
          </a:endParaRPr>
        </a:p>
      </dgm:t>
    </dgm:pt>
    <dgm:pt modelId="{59F4B9F2-DD07-4C9B-88C4-1AAB844300FA}" type="parTrans" cxnId="{22846EF8-B202-435E-B6BA-E1B7A915D4BB}">
      <dgm:prSet/>
      <dgm:spPr/>
      <dgm:t>
        <a:bodyPr/>
        <a:lstStyle/>
        <a:p>
          <a:endParaRPr lang="en-US"/>
        </a:p>
      </dgm:t>
    </dgm:pt>
    <dgm:pt modelId="{A3D34B14-EAE9-4D91-885D-8C070C1CC543}" type="sibTrans" cxnId="{22846EF8-B202-435E-B6BA-E1B7A915D4BB}">
      <dgm:prSet/>
      <dgm:spPr/>
      <dgm:t>
        <a:bodyPr/>
        <a:lstStyle/>
        <a:p>
          <a:endParaRPr lang="en-US"/>
        </a:p>
      </dgm:t>
    </dgm:pt>
    <dgm:pt modelId="{AEFDB872-6863-4A9A-8515-E62BE85399C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Letter-join Basic 40" panose="02000505000000020003" pitchFamily="50" charset="0"/>
            </a:rPr>
            <a:t>Before the test, there will be 3 practise questions.  This will give the children a chance to practise getting the answer in the head and typing it into the iPad. </a:t>
          </a:r>
          <a:endParaRPr lang="en-US" dirty="0">
            <a:latin typeface="Letter-join Basic 40" panose="02000505000000020003" pitchFamily="50" charset="0"/>
          </a:endParaRPr>
        </a:p>
      </dgm:t>
    </dgm:pt>
    <dgm:pt modelId="{A75B2450-806D-46CC-8FB1-F33255462611}" type="parTrans" cxnId="{B7BE9FD1-607B-4028-8363-69D20CA23F61}">
      <dgm:prSet/>
      <dgm:spPr/>
      <dgm:t>
        <a:bodyPr/>
        <a:lstStyle/>
        <a:p>
          <a:endParaRPr lang="en-US"/>
        </a:p>
      </dgm:t>
    </dgm:pt>
    <dgm:pt modelId="{30D740F2-AEC9-4859-BEA8-351A13A4157F}" type="sibTrans" cxnId="{B7BE9FD1-607B-4028-8363-69D20CA23F61}">
      <dgm:prSet/>
      <dgm:spPr/>
      <dgm:t>
        <a:bodyPr/>
        <a:lstStyle/>
        <a:p>
          <a:endParaRPr lang="en-US"/>
        </a:p>
      </dgm:t>
    </dgm:pt>
    <dgm:pt modelId="{F89FF5C3-4D3D-4A2D-BFC9-85608BEA96A3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The check is a statutory requirement for all pupils in Y4 across the country.</a:t>
          </a:r>
        </a:p>
      </dgm:t>
    </dgm:pt>
    <dgm:pt modelId="{EF071ED6-4B1C-4711-88B2-1F3DDD4E4468}" type="parTrans" cxnId="{1411F3DB-BAB3-4587-897E-747468C82A54}">
      <dgm:prSet/>
      <dgm:spPr/>
      <dgm:t>
        <a:bodyPr/>
        <a:lstStyle/>
        <a:p>
          <a:endParaRPr lang="en-GB"/>
        </a:p>
      </dgm:t>
    </dgm:pt>
    <dgm:pt modelId="{E327EFD9-0031-40B7-8121-61C49C8FAC1D}" type="sibTrans" cxnId="{1411F3DB-BAB3-4587-897E-747468C82A54}">
      <dgm:prSet/>
      <dgm:spPr/>
      <dgm:t>
        <a:bodyPr/>
        <a:lstStyle/>
        <a:p>
          <a:endParaRPr lang="en-GB"/>
        </a:p>
      </dgm:t>
    </dgm:pt>
    <dgm:pt modelId="{C2644464-F4E7-4BB2-B6E9-0304C1CD4712}" type="pres">
      <dgm:prSet presAssocID="{17B2015D-919D-47FF-92A3-FAF361F54389}" presName="linear" presStyleCnt="0">
        <dgm:presLayoutVars>
          <dgm:animLvl val="lvl"/>
          <dgm:resizeHandles val="exact"/>
        </dgm:presLayoutVars>
      </dgm:prSet>
      <dgm:spPr/>
    </dgm:pt>
    <dgm:pt modelId="{471B5712-EC2D-45C4-B280-4CBD79A1BE44}" type="pres">
      <dgm:prSet presAssocID="{F89FF5C3-4D3D-4A2D-BFC9-85608BEA96A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74DA12F-985E-46CB-8E3F-20E9FFB7CE5B}" type="pres">
      <dgm:prSet presAssocID="{E327EFD9-0031-40B7-8121-61C49C8FAC1D}" presName="spacer" presStyleCnt="0"/>
      <dgm:spPr/>
    </dgm:pt>
    <dgm:pt modelId="{5F2956FD-4889-4C49-A4BC-E9F37C4F4EE7}" type="pres">
      <dgm:prSet presAssocID="{DCF46054-D250-415C-A050-1B5E1786F48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3FA7C5F-AC35-4DC2-84BE-C9C6A061D2AD}" type="pres">
      <dgm:prSet presAssocID="{64C3ACF2-94F3-4A32-951D-FBA828F3404A}" presName="spacer" presStyleCnt="0"/>
      <dgm:spPr/>
    </dgm:pt>
    <dgm:pt modelId="{6C0ED810-1A99-48E0-B758-B55F2C7B845E}" type="pres">
      <dgm:prSet presAssocID="{5FE9AD74-C98B-4F6E-B599-096F4E1757E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F3A2E6B-3279-4AAA-B10A-E2E0530259DB}" type="pres">
      <dgm:prSet presAssocID="{A3D34B14-EAE9-4D91-885D-8C070C1CC543}" presName="spacer" presStyleCnt="0"/>
      <dgm:spPr/>
    </dgm:pt>
    <dgm:pt modelId="{28D3D5EA-D44D-49D1-AD88-120D6F2D9B04}" type="pres">
      <dgm:prSet presAssocID="{AEFDB872-6863-4A9A-8515-E62BE85399C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60A1821-A9A8-4E8E-829D-8FADCD7BBDC4}" type="presOf" srcId="{17B2015D-919D-47FF-92A3-FAF361F54389}" destId="{C2644464-F4E7-4BB2-B6E9-0304C1CD4712}" srcOrd="0" destOrd="0" presId="urn:microsoft.com/office/officeart/2005/8/layout/vList2"/>
    <dgm:cxn modelId="{A1393A24-96C4-4235-B5D7-E762319D30F0}" type="presOf" srcId="{DCF46054-D250-415C-A050-1B5E1786F485}" destId="{5F2956FD-4889-4C49-A4BC-E9F37C4F4EE7}" srcOrd="0" destOrd="0" presId="urn:microsoft.com/office/officeart/2005/8/layout/vList2"/>
    <dgm:cxn modelId="{9781CD67-6E87-4DD7-A24F-BD50525389FC}" type="presOf" srcId="{F89FF5C3-4D3D-4A2D-BFC9-85608BEA96A3}" destId="{471B5712-EC2D-45C4-B280-4CBD79A1BE44}" srcOrd="0" destOrd="0" presId="urn:microsoft.com/office/officeart/2005/8/layout/vList2"/>
    <dgm:cxn modelId="{96E19E9C-1C3E-4D9A-BC78-9A577EACFD08}" type="presOf" srcId="{AEFDB872-6863-4A9A-8515-E62BE85399CF}" destId="{28D3D5EA-D44D-49D1-AD88-120D6F2D9B04}" srcOrd="0" destOrd="0" presId="urn:microsoft.com/office/officeart/2005/8/layout/vList2"/>
    <dgm:cxn modelId="{B7BE9FD1-607B-4028-8363-69D20CA23F61}" srcId="{17B2015D-919D-47FF-92A3-FAF361F54389}" destId="{AEFDB872-6863-4A9A-8515-E62BE85399CF}" srcOrd="3" destOrd="0" parTransId="{A75B2450-806D-46CC-8FB1-F33255462611}" sibTransId="{30D740F2-AEC9-4859-BEA8-351A13A4157F}"/>
    <dgm:cxn modelId="{1411F3DB-BAB3-4587-897E-747468C82A54}" srcId="{17B2015D-919D-47FF-92A3-FAF361F54389}" destId="{F89FF5C3-4D3D-4A2D-BFC9-85608BEA96A3}" srcOrd="0" destOrd="0" parTransId="{EF071ED6-4B1C-4711-88B2-1F3DDD4E4468}" sibTransId="{E327EFD9-0031-40B7-8121-61C49C8FAC1D}"/>
    <dgm:cxn modelId="{46B6C9F7-C891-4CF7-A743-967F92AE2C00}" srcId="{17B2015D-919D-47FF-92A3-FAF361F54389}" destId="{DCF46054-D250-415C-A050-1B5E1786F485}" srcOrd="1" destOrd="0" parTransId="{6EDB9978-C987-4216-B98A-4AD2E85E3C34}" sibTransId="{64C3ACF2-94F3-4A32-951D-FBA828F3404A}"/>
    <dgm:cxn modelId="{22846EF8-B202-435E-B6BA-E1B7A915D4BB}" srcId="{17B2015D-919D-47FF-92A3-FAF361F54389}" destId="{5FE9AD74-C98B-4F6E-B599-096F4E1757EB}" srcOrd="2" destOrd="0" parTransId="{59F4B9F2-DD07-4C9B-88C4-1AAB844300FA}" sibTransId="{A3D34B14-EAE9-4D91-885D-8C070C1CC543}"/>
    <dgm:cxn modelId="{7B7BBBFC-2C0D-464B-80F8-CFA3A558671D}" type="presOf" srcId="{5FE9AD74-C98B-4F6E-B599-096F4E1757EB}" destId="{6C0ED810-1A99-48E0-B758-B55F2C7B845E}" srcOrd="0" destOrd="0" presId="urn:microsoft.com/office/officeart/2005/8/layout/vList2"/>
    <dgm:cxn modelId="{BCD3BFD3-1AC9-4CBA-B567-9C77402BD9F3}" type="presParOf" srcId="{C2644464-F4E7-4BB2-B6E9-0304C1CD4712}" destId="{471B5712-EC2D-45C4-B280-4CBD79A1BE44}" srcOrd="0" destOrd="0" presId="urn:microsoft.com/office/officeart/2005/8/layout/vList2"/>
    <dgm:cxn modelId="{7E9D6BBD-EDCA-4413-9571-24A784D683C1}" type="presParOf" srcId="{C2644464-F4E7-4BB2-B6E9-0304C1CD4712}" destId="{D74DA12F-985E-46CB-8E3F-20E9FFB7CE5B}" srcOrd="1" destOrd="0" presId="urn:microsoft.com/office/officeart/2005/8/layout/vList2"/>
    <dgm:cxn modelId="{557E4FE1-E9D9-4DB2-B9B7-8CD366C2596C}" type="presParOf" srcId="{C2644464-F4E7-4BB2-B6E9-0304C1CD4712}" destId="{5F2956FD-4889-4C49-A4BC-E9F37C4F4EE7}" srcOrd="2" destOrd="0" presId="urn:microsoft.com/office/officeart/2005/8/layout/vList2"/>
    <dgm:cxn modelId="{B9219D56-5A86-40C7-8B22-66FE90FF3FBD}" type="presParOf" srcId="{C2644464-F4E7-4BB2-B6E9-0304C1CD4712}" destId="{A3FA7C5F-AC35-4DC2-84BE-C9C6A061D2AD}" srcOrd="3" destOrd="0" presId="urn:microsoft.com/office/officeart/2005/8/layout/vList2"/>
    <dgm:cxn modelId="{60E05BA5-F460-46BA-8BC3-124C1F903FFA}" type="presParOf" srcId="{C2644464-F4E7-4BB2-B6E9-0304C1CD4712}" destId="{6C0ED810-1A99-48E0-B758-B55F2C7B845E}" srcOrd="4" destOrd="0" presId="urn:microsoft.com/office/officeart/2005/8/layout/vList2"/>
    <dgm:cxn modelId="{CC7B2F5B-6EAA-48F2-A04D-18F05F01B492}" type="presParOf" srcId="{C2644464-F4E7-4BB2-B6E9-0304C1CD4712}" destId="{DF3A2E6B-3279-4AAA-B10A-E2E0530259DB}" srcOrd="5" destOrd="0" presId="urn:microsoft.com/office/officeart/2005/8/layout/vList2"/>
    <dgm:cxn modelId="{13F12307-1C26-46A1-9FE4-41913A445E74}" type="presParOf" srcId="{C2644464-F4E7-4BB2-B6E9-0304C1CD4712}" destId="{28D3D5EA-D44D-49D1-AD88-120D6F2D9B0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B2015D-919D-47FF-92A3-FAF361F5438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EFDB872-6863-4A9A-8515-E62BE85399CF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Being fluent with times tables makes multiplication faster</a:t>
          </a:r>
          <a:r>
            <a:rPr lang="en-GB" dirty="0">
              <a:latin typeface="Century Gothic" panose="020B0502020202020204"/>
            </a:rPr>
            <a:t>.</a:t>
          </a:r>
          <a:endParaRPr lang="en-GB" dirty="0"/>
        </a:p>
      </dgm:t>
    </dgm:pt>
    <dgm:pt modelId="{A75B2450-806D-46CC-8FB1-F33255462611}" type="parTrans" cxnId="{B7BE9FD1-607B-4028-8363-69D20CA23F61}">
      <dgm:prSet/>
      <dgm:spPr/>
      <dgm:t>
        <a:bodyPr/>
        <a:lstStyle/>
        <a:p>
          <a:endParaRPr lang="en-US"/>
        </a:p>
      </dgm:t>
    </dgm:pt>
    <dgm:pt modelId="{30D740F2-AEC9-4859-BEA8-351A13A4157F}" type="sibTrans" cxnId="{B7BE9FD1-607B-4028-8363-69D20CA23F61}">
      <dgm:prSet/>
      <dgm:spPr/>
      <dgm:t>
        <a:bodyPr/>
        <a:lstStyle/>
        <a:p>
          <a:endParaRPr lang="en-US"/>
        </a:p>
      </dgm:t>
    </dgm:pt>
    <dgm:pt modelId="{AA5B1564-C2AF-4157-BB1B-7FF9648CF1CB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They are needed for so many other areas of Maths</a:t>
          </a:r>
        </a:p>
      </dgm:t>
    </dgm:pt>
    <dgm:pt modelId="{8D45CE13-F871-49EE-BEB1-BE9FD9EB8C0C}" type="parTrans" cxnId="{CDCBA150-BA14-4615-8668-477655A1CACA}">
      <dgm:prSet/>
      <dgm:spPr/>
      <dgm:t>
        <a:bodyPr/>
        <a:lstStyle/>
        <a:p>
          <a:endParaRPr lang="en-GB"/>
        </a:p>
      </dgm:t>
    </dgm:pt>
    <dgm:pt modelId="{B86EF9C1-5F0A-4424-AAC3-137686F1FCF2}" type="sibTrans" cxnId="{CDCBA150-BA14-4615-8668-477655A1CACA}">
      <dgm:prSet/>
      <dgm:spPr/>
      <dgm:t>
        <a:bodyPr/>
        <a:lstStyle/>
        <a:p>
          <a:endParaRPr lang="en-GB"/>
        </a:p>
      </dgm:t>
    </dgm:pt>
    <dgm:pt modelId="{9A009564-2A6F-4718-AE3B-B53FFB2168A0}">
      <dgm:prSet phldr="0"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Fraction</a:t>
          </a:r>
          <a:r>
            <a:rPr lang="en-GB" dirty="0">
              <a:latin typeface="Century Gothic" panose="020B0502020202020204"/>
            </a:rPr>
            <a:t>s</a:t>
          </a:r>
        </a:p>
      </dgm:t>
    </dgm:pt>
    <dgm:pt modelId="{066F28DD-90C5-47FE-A443-22A9541E6180}" type="parTrans" cxnId="{65E49071-4ACA-4378-8837-DF16E116489D}">
      <dgm:prSet/>
      <dgm:spPr/>
      <dgm:t>
        <a:bodyPr/>
        <a:lstStyle/>
        <a:p>
          <a:endParaRPr lang="en-GB"/>
        </a:p>
      </dgm:t>
    </dgm:pt>
    <dgm:pt modelId="{E7046616-241A-4B92-B44B-C3D4621CB567}" type="sibTrans" cxnId="{65E49071-4ACA-4378-8837-DF16E116489D}">
      <dgm:prSet/>
      <dgm:spPr/>
      <dgm:t>
        <a:bodyPr/>
        <a:lstStyle/>
        <a:p>
          <a:endParaRPr lang="en-GB"/>
        </a:p>
      </dgm:t>
    </dgm:pt>
    <dgm:pt modelId="{43DE727A-F73B-41E6-8855-7BC3D5E6529F}">
      <dgm:prSet phldr="0"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Ratio</a:t>
          </a:r>
        </a:p>
      </dgm:t>
    </dgm:pt>
    <dgm:pt modelId="{DBDDE506-6F38-4CCE-BBB8-392586D9DF80}" type="parTrans" cxnId="{1E105CE9-79F5-403A-A711-C3A5E6BBA769}">
      <dgm:prSet/>
      <dgm:spPr/>
      <dgm:t>
        <a:bodyPr/>
        <a:lstStyle/>
        <a:p>
          <a:endParaRPr lang="en-GB"/>
        </a:p>
      </dgm:t>
    </dgm:pt>
    <dgm:pt modelId="{81696FBD-081A-43FC-8576-AC88671A31A3}" type="sibTrans" cxnId="{1E105CE9-79F5-403A-A711-C3A5E6BBA769}">
      <dgm:prSet/>
      <dgm:spPr/>
      <dgm:t>
        <a:bodyPr/>
        <a:lstStyle/>
        <a:p>
          <a:endParaRPr lang="en-GB"/>
        </a:p>
      </dgm:t>
    </dgm:pt>
    <dgm:pt modelId="{046E225B-230A-49ED-B2F4-776173C87C5F}">
      <dgm:prSet phldr="0"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Area</a:t>
          </a:r>
        </a:p>
      </dgm:t>
    </dgm:pt>
    <dgm:pt modelId="{0B830D6B-4B52-4453-972C-EBAC16F3A097}" type="parTrans" cxnId="{64672283-3A52-47F3-95DC-DFBE28DFE42D}">
      <dgm:prSet/>
      <dgm:spPr/>
      <dgm:t>
        <a:bodyPr/>
        <a:lstStyle/>
        <a:p>
          <a:endParaRPr lang="en-GB"/>
        </a:p>
      </dgm:t>
    </dgm:pt>
    <dgm:pt modelId="{799233EF-D20C-4BE6-BC2D-0E4AE4006A68}" type="sibTrans" cxnId="{64672283-3A52-47F3-95DC-DFBE28DFE42D}">
      <dgm:prSet/>
      <dgm:spPr/>
      <dgm:t>
        <a:bodyPr/>
        <a:lstStyle/>
        <a:p>
          <a:endParaRPr lang="en-GB"/>
        </a:p>
      </dgm:t>
    </dgm:pt>
    <dgm:pt modelId="{17A644CB-1A88-4788-BCBD-314CFBAE190F}">
      <dgm:prSet phldr="0"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Decimals</a:t>
          </a:r>
        </a:p>
      </dgm:t>
    </dgm:pt>
    <dgm:pt modelId="{0AF5FD5B-050A-4E8D-92E7-DB32731599D1}" type="parTrans" cxnId="{DDBA1F71-9896-4C38-802F-275A95C35525}">
      <dgm:prSet/>
      <dgm:spPr/>
      <dgm:t>
        <a:bodyPr/>
        <a:lstStyle/>
        <a:p>
          <a:endParaRPr lang="en-GB"/>
        </a:p>
      </dgm:t>
    </dgm:pt>
    <dgm:pt modelId="{60BCA6CC-7136-4DFC-9A1D-477A0A496E04}" type="sibTrans" cxnId="{DDBA1F71-9896-4C38-802F-275A95C35525}">
      <dgm:prSet/>
      <dgm:spPr/>
      <dgm:t>
        <a:bodyPr/>
        <a:lstStyle/>
        <a:p>
          <a:endParaRPr lang="en-GB"/>
        </a:p>
      </dgm:t>
    </dgm:pt>
    <dgm:pt modelId="{6E7BD5BE-E1D5-4AF0-8EBF-9782D36560FA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Scale factors</a:t>
          </a:r>
        </a:p>
      </dgm:t>
    </dgm:pt>
    <dgm:pt modelId="{B52DFD57-E122-4EE1-ABBA-C962A4576376}" type="parTrans" cxnId="{CD78590D-2EB7-4E94-9675-37985B36A79A}">
      <dgm:prSet/>
      <dgm:spPr/>
      <dgm:t>
        <a:bodyPr/>
        <a:lstStyle/>
        <a:p>
          <a:endParaRPr lang="en-GB"/>
        </a:p>
      </dgm:t>
    </dgm:pt>
    <dgm:pt modelId="{286DA3D9-10A7-4598-B978-B8F582C96C22}" type="sibTrans" cxnId="{CD78590D-2EB7-4E94-9675-37985B36A79A}">
      <dgm:prSet/>
      <dgm:spPr/>
      <dgm:t>
        <a:bodyPr/>
        <a:lstStyle/>
        <a:p>
          <a:endParaRPr lang="en-GB"/>
        </a:p>
      </dgm:t>
    </dgm:pt>
    <dgm:pt modelId="{C2644464-F4E7-4BB2-B6E9-0304C1CD4712}" type="pres">
      <dgm:prSet presAssocID="{17B2015D-919D-47FF-92A3-FAF361F54389}" presName="linear" presStyleCnt="0">
        <dgm:presLayoutVars>
          <dgm:animLvl val="lvl"/>
          <dgm:resizeHandles val="exact"/>
        </dgm:presLayoutVars>
      </dgm:prSet>
      <dgm:spPr/>
    </dgm:pt>
    <dgm:pt modelId="{28D3D5EA-D44D-49D1-AD88-120D6F2D9B04}" type="pres">
      <dgm:prSet presAssocID="{AEFDB872-6863-4A9A-8515-E62BE85399CF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D72E1596-298B-477D-9D47-2F516F00C8DF}" type="pres">
      <dgm:prSet presAssocID="{30D740F2-AEC9-4859-BEA8-351A13A4157F}" presName="spacer" presStyleCnt="0"/>
      <dgm:spPr/>
    </dgm:pt>
    <dgm:pt modelId="{3467FBE6-A9B2-41F3-ADCD-794815541B88}" type="pres">
      <dgm:prSet presAssocID="{AA5B1564-C2AF-4157-BB1B-7FF9648CF1CB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D149A9D2-1C7E-4A05-AEF3-FDD1067145C0}" type="pres">
      <dgm:prSet presAssocID="{B86EF9C1-5F0A-4424-AAC3-137686F1FCF2}" presName="spacer" presStyleCnt="0"/>
      <dgm:spPr/>
    </dgm:pt>
    <dgm:pt modelId="{A5D92AB7-72D4-4B7A-90BC-057B929670BA}" type="pres">
      <dgm:prSet presAssocID="{9A009564-2A6F-4718-AE3B-B53FFB2168A0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3C2817DD-EAAB-4E56-AF7F-2209A53323A0}" type="pres">
      <dgm:prSet presAssocID="{E7046616-241A-4B92-B44B-C3D4621CB567}" presName="spacer" presStyleCnt="0"/>
      <dgm:spPr/>
    </dgm:pt>
    <dgm:pt modelId="{32FDDCE5-AA50-4C09-B698-ED0BDD2BBA9C}" type="pres">
      <dgm:prSet presAssocID="{43DE727A-F73B-41E6-8855-7BC3D5E6529F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10E4F8BD-FCB1-413E-B2BA-BBB39D61DF5D}" type="pres">
      <dgm:prSet presAssocID="{81696FBD-081A-43FC-8576-AC88671A31A3}" presName="spacer" presStyleCnt="0"/>
      <dgm:spPr/>
    </dgm:pt>
    <dgm:pt modelId="{A1D4908D-92E4-4A41-850A-399B3D98784A}" type="pres">
      <dgm:prSet presAssocID="{046E225B-230A-49ED-B2F4-776173C87C5F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0C26A7F8-77F7-4D33-9E50-C2275CC85294}" type="pres">
      <dgm:prSet presAssocID="{799233EF-D20C-4BE6-BC2D-0E4AE4006A68}" presName="spacer" presStyleCnt="0"/>
      <dgm:spPr/>
    </dgm:pt>
    <dgm:pt modelId="{DE9A0D94-DF17-4F3B-8F37-0FB64C8F33CE}" type="pres">
      <dgm:prSet presAssocID="{17A644CB-1A88-4788-BCBD-314CFBAE190F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1E677FF9-E216-48BF-A54C-106BE88EB111}" type="pres">
      <dgm:prSet presAssocID="{60BCA6CC-7136-4DFC-9A1D-477A0A496E04}" presName="spacer" presStyleCnt="0"/>
      <dgm:spPr/>
    </dgm:pt>
    <dgm:pt modelId="{F20CDACC-4943-45ED-A212-94730BD9D1D3}" type="pres">
      <dgm:prSet presAssocID="{6E7BD5BE-E1D5-4AF0-8EBF-9782D36560FA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CD78590D-2EB7-4E94-9675-37985B36A79A}" srcId="{17B2015D-919D-47FF-92A3-FAF361F54389}" destId="{6E7BD5BE-E1D5-4AF0-8EBF-9782D36560FA}" srcOrd="6" destOrd="0" parTransId="{B52DFD57-E122-4EE1-ABBA-C962A4576376}" sibTransId="{286DA3D9-10A7-4598-B978-B8F582C96C22}"/>
    <dgm:cxn modelId="{F0F27D25-4873-4016-9CFE-3978544B574D}" type="presOf" srcId="{046E225B-230A-49ED-B2F4-776173C87C5F}" destId="{A1D4908D-92E4-4A41-850A-399B3D98784A}" srcOrd="0" destOrd="0" presId="urn:microsoft.com/office/officeart/2005/8/layout/vList2"/>
    <dgm:cxn modelId="{B3B1254A-7DBF-4520-9875-4A81C399D947}" type="presOf" srcId="{AA5B1564-C2AF-4157-BB1B-7FF9648CF1CB}" destId="{3467FBE6-A9B2-41F3-ADCD-794815541B88}" srcOrd="0" destOrd="0" presId="urn:microsoft.com/office/officeart/2005/8/layout/vList2"/>
    <dgm:cxn modelId="{CDCBA150-BA14-4615-8668-477655A1CACA}" srcId="{17B2015D-919D-47FF-92A3-FAF361F54389}" destId="{AA5B1564-C2AF-4157-BB1B-7FF9648CF1CB}" srcOrd="1" destOrd="0" parTransId="{8D45CE13-F871-49EE-BEB1-BE9FD9EB8C0C}" sibTransId="{B86EF9C1-5F0A-4424-AAC3-137686F1FCF2}"/>
    <dgm:cxn modelId="{DDBA1F71-9896-4C38-802F-275A95C35525}" srcId="{17B2015D-919D-47FF-92A3-FAF361F54389}" destId="{17A644CB-1A88-4788-BCBD-314CFBAE190F}" srcOrd="5" destOrd="0" parTransId="{0AF5FD5B-050A-4E8D-92E7-DB32731599D1}" sibTransId="{60BCA6CC-7136-4DFC-9A1D-477A0A496E04}"/>
    <dgm:cxn modelId="{65E49071-4ACA-4378-8837-DF16E116489D}" srcId="{17B2015D-919D-47FF-92A3-FAF361F54389}" destId="{9A009564-2A6F-4718-AE3B-B53FFB2168A0}" srcOrd="2" destOrd="0" parTransId="{066F28DD-90C5-47FE-A443-22A9541E6180}" sibTransId="{E7046616-241A-4B92-B44B-C3D4621CB567}"/>
    <dgm:cxn modelId="{15BF1878-1C0D-4E17-9C79-BA73180EC73F}" type="presOf" srcId="{9A009564-2A6F-4718-AE3B-B53FFB2168A0}" destId="{A5D92AB7-72D4-4B7A-90BC-057B929670BA}" srcOrd="0" destOrd="0" presId="urn:microsoft.com/office/officeart/2005/8/layout/vList2"/>
    <dgm:cxn modelId="{51C02559-F79E-4298-A46B-931F587EAFCA}" type="presOf" srcId="{6E7BD5BE-E1D5-4AF0-8EBF-9782D36560FA}" destId="{F20CDACC-4943-45ED-A212-94730BD9D1D3}" srcOrd="0" destOrd="0" presId="urn:microsoft.com/office/officeart/2005/8/layout/vList2"/>
    <dgm:cxn modelId="{64672283-3A52-47F3-95DC-DFBE28DFE42D}" srcId="{17B2015D-919D-47FF-92A3-FAF361F54389}" destId="{046E225B-230A-49ED-B2F4-776173C87C5F}" srcOrd="4" destOrd="0" parTransId="{0B830D6B-4B52-4453-972C-EBAC16F3A097}" sibTransId="{799233EF-D20C-4BE6-BC2D-0E4AE4006A68}"/>
    <dgm:cxn modelId="{536FF598-AD97-434B-B706-F8C74492731A}" type="presOf" srcId="{17B2015D-919D-47FF-92A3-FAF361F54389}" destId="{C2644464-F4E7-4BB2-B6E9-0304C1CD4712}" srcOrd="0" destOrd="0" presId="urn:microsoft.com/office/officeart/2005/8/layout/vList2"/>
    <dgm:cxn modelId="{F7C0D5D0-A683-4CFD-B948-8095675F66B7}" type="presOf" srcId="{43DE727A-F73B-41E6-8855-7BC3D5E6529F}" destId="{32FDDCE5-AA50-4C09-B698-ED0BDD2BBA9C}" srcOrd="0" destOrd="0" presId="urn:microsoft.com/office/officeart/2005/8/layout/vList2"/>
    <dgm:cxn modelId="{B7BE9FD1-607B-4028-8363-69D20CA23F61}" srcId="{17B2015D-919D-47FF-92A3-FAF361F54389}" destId="{AEFDB872-6863-4A9A-8515-E62BE85399CF}" srcOrd="0" destOrd="0" parTransId="{A75B2450-806D-46CC-8FB1-F33255462611}" sibTransId="{30D740F2-AEC9-4859-BEA8-351A13A4157F}"/>
    <dgm:cxn modelId="{CBA444D2-F716-41D9-BEBE-3CA32CF20A77}" type="presOf" srcId="{17A644CB-1A88-4788-BCBD-314CFBAE190F}" destId="{DE9A0D94-DF17-4F3B-8F37-0FB64C8F33CE}" srcOrd="0" destOrd="0" presId="urn:microsoft.com/office/officeart/2005/8/layout/vList2"/>
    <dgm:cxn modelId="{1E105CE9-79F5-403A-A711-C3A5E6BBA769}" srcId="{17B2015D-919D-47FF-92A3-FAF361F54389}" destId="{43DE727A-F73B-41E6-8855-7BC3D5E6529F}" srcOrd="3" destOrd="0" parTransId="{DBDDE506-6F38-4CCE-BBB8-392586D9DF80}" sibTransId="{81696FBD-081A-43FC-8576-AC88671A31A3}"/>
    <dgm:cxn modelId="{131669FA-0E0F-4284-932A-3F08B652BBC7}" type="presOf" srcId="{AEFDB872-6863-4A9A-8515-E62BE85399CF}" destId="{28D3D5EA-D44D-49D1-AD88-120D6F2D9B04}" srcOrd="0" destOrd="0" presId="urn:microsoft.com/office/officeart/2005/8/layout/vList2"/>
    <dgm:cxn modelId="{BAF206B0-2EC3-47ED-8A36-E78EF736F864}" type="presParOf" srcId="{C2644464-F4E7-4BB2-B6E9-0304C1CD4712}" destId="{28D3D5EA-D44D-49D1-AD88-120D6F2D9B04}" srcOrd="0" destOrd="0" presId="urn:microsoft.com/office/officeart/2005/8/layout/vList2"/>
    <dgm:cxn modelId="{BA41763B-21BE-44D4-9327-34036ED8CB8D}" type="presParOf" srcId="{C2644464-F4E7-4BB2-B6E9-0304C1CD4712}" destId="{D72E1596-298B-477D-9D47-2F516F00C8DF}" srcOrd="1" destOrd="0" presId="urn:microsoft.com/office/officeart/2005/8/layout/vList2"/>
    <dgm:cxn modelId="{AC0953CD-285C-4A4C-887C-7529BE1A3B3D}" type="presParOf" srcId="{C2644464-F4E7-4BB2-B6E9-0304C1CD4712}" destId="{3467FBE6-A9B2-41F3-ADCD-794815541B88}" srcOrd="2" destOrd="0" presId="urn:microsoft.com/office/officeart/2005/8/layout/vList2"/>
    <dgm:cxn modelId="{95055D06-3598-4FC1-9FF6-8C576D20686C}" type="presParOf" srcId="{C2644464-F4E7-4BB2-B6E9-0304C1CD4712}" destId="{D149A9D2-1C7E-4A05-AEF3-FDD1067145C0}" srcOrd="3" destOrd="0" presId="urn:microsoft.com/office/officeart/2005/8/layout/vList2"/>
    <dgm:cxn modelId="{16171045-42A8-483E-82FC-964F8C5A8EF0}" type="presParOf" srcId="{C2644464-F4E7-4BB2-B6E9-0304C1CD4712}" destId="{A5D92AB7-72D4-4B7A-90BC-057B929670BA}" srcOrd="4" destOrd="0" presId="urn:microsoft.com/office/officeart/2005/8/layout/vList2"/>
    <dgm:cxn modelId="{CA924C69-C05F-4D06-BE78-75050EF5F7ED}" type="presParOf" srcId="{C2644464-F4E7-4BB2-B6E9-0304C1CD4712}" destId="{3C2817DD-EAAB-4E56-AF7F-2209A53323A0}" srcOrd="5" destOrd="0" presId="urn:microsoft.com/office/officeart/2005/8/layout/vList2"/>
    <dgm:cxn modelId="{11C92619-532E-478F-8080-03D733E2AEA6}" type="presParOf" srcId="{C2644464-F4E7-4BB2-B6E9-0304C1CD4712}" destId="{32FDDCE5-AA50-4C09-B698-ED0BDD2BBA9C}" srcOrd="6" destOrd="0" presId="urn:microsoft.com/office/officeart/2005/8/layout/vList2"/>
    <dgm:cxn modelId="{19A4B1C5-31B9-4014-BDA9-80EFA207A27D}" type="presParOf" srcId="{C2644464-F4E7-4BB2-B6E9-0304C1CD4712}" destId="{10E4F8BD-FCB1-413E-B2BA-BBB39D61DF5D}" srcOrd="7" destOrd="0" presId="urn:microsoft.com/office/officeart/2005/8/layout/vList2"/>
    <dgm:cxn modelId="{BCF7702D-8022-4A73-AAA5-17CCD24F71E0}" type="presParOf" srcId="{C2644464-F4E7-4BB2-B6E9-0304C1CD4712}" destId="{A1D4908D-92E4-4A41-850A-399B3D98784A}" srcOrd="8" destOrd="0" presId="urn:microsoft.com/office/officeart/2005/8/layout/vList2"/>
    <dgm:cxn modelId="{B558A39C-52C7-4D5D-8852-3191A87B1BEE}" type="presParOf" srcId="{C2644464-F4E7-4BB2-B6E9-0304C1CD4712}" destId="{0C26A7F8-77F7-4D33-9E50-C2275CC85294}" srcOrd="9" destOrd="0" presId="urn:microsoft.com/office/officeart/2005/8/layout/vList2"/>
    <dgm:cxn modelId="{0CEEA35D-0378-41D6-958B-ECC4BB44B06E}" type="presParOf" srcId="{C2644464-F4E7-4BB2-B6E9-0304C1CD4712}" destId="{DE9A0D94-DF17-4F3B-8F37-0FB64C8F33CE}" srcOrd="10" destOrd="0" presId="urn:microsoft.com/office/officeart/2005/8/layout/vList2"/>
    <dgm:cxn modelId="{0CD5FEA6-E238-4334-B550-01DF8F5F157D}" type="presParOf" srcId="{C2644464-F4E7-4BB2-B6E9-0304C1CD4712}" destId="{1E677FF9-E216-48BF-A54C-106BE88EB111}" srcOrd="11" destOrd="0" presId="urn:microsoft.com/office/officeart/2005/8/layout/vList2"/>
    <dgm:cxn modelId="{E891DBC6-022A-4AFA-8F66-44269C79DBC8}" type="presParOf" srcId="{C2644464-F4E7-4BB2-B6E9-0304C1CD4712}" destId="{F20CDACC-4943-45ED-A212-94730BD9D1D3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410BEA-3834-4874-98E8-51803CE5785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6441059-6990-4BE5-A783-BE8C028BB896}">
      <dgm:prSet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W/c 8th June, the check will take place for all Year 4 Pupils.</a:t>
          </a:r>
          <a:endParaRPr lang="en-US" dirty="0">
            <a:latin typeface="Letter-join Basic 40" panose="02000505000000020003" pitchFamily="50" charset="0"/>
          </a:endParaRPr>
        </a:p>
      </dgm:t>
    </dgm:pt>
    <dgm:pt modelId="{FDE8A1EF-0A7A-4FC8-B178-4C98F775985C}" type="parTrans" cxnId="{BCB0FB27-35A3-4ED7-BD1D-A6D9602B116B}">
      <dgm:prSet/>
      <dgm:spPr/>
      <dgm:t>
        <a:bodyPr/>
        <a:lstStyle/>
        <a:p>
          <a:endParaRPr lang="en-US"/>
        </a:p>
      </dgm:t>
    </dgm:pt>
    <dgm:pt modelId="{30FB5098-A418-422B-8A14-15603BA8C17F}" type="sibTrans" cxnId="{BCB0FB27-35A3-4ED7-BD1D-A6D9602B116B}">
      <dgm:prSet/>
      <dgm:spPr/>
      <dgm:t>
        <a:bodyPr/>
        <a:lstStyle/>
        <a:p>
          <a:endParaRPr lang="en-US"/>
        </a:p>
      </dgm:t>
    </dgm:pt>
    <dgm:pt modelId="{BBE62A38-CC21-4133-B1ED-1C10D982D24A}">
      <dgm:prSet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The check will run over a week to make sure that every pupil is able to take part</a:t>
          </a:r>
          <a:r>
            <a:rPr lang="en-GB" dirty="0">
              <a:latin typeface="Century Gothic" panose="020B0502020202020204"/>
            </a:rPr>
            <a:t>. </a:t>
          </a:r>
          <a:endParaRPr lang="en-US" dirty="0">
            <a:latin typeface="Century Gothic" panose="020B0502020202020204"/>
          </a:endParaRPr>
        </a:p>
      </dgm:t>
    </dgm:pt>
    <dgm:pt modelId="{BB397235-B95F-47D2-8647-7072F5314172}" type="parTrans" cxnId="{CA4A269F-1939-491D-9109-E0B9B03B8B5F}">
      <dgm:prSet/>
      <dgm:spPr/>
      <dgm:t>
        <a:bodyPr/>
        <a:lstStyle/>
        <a:p>
          <a:endParaRPr lang="en-US"/>
        </a:p>
      </dgm:t>
    </dgm:pt>
    <dgm:pt modelId="{CB255316-E388-4730-8840-E22B40F75260}" type="sibTrans" cxnId="{CA4A269F-1939-491D-9109-E0B9B03B8B5F}">
      <dgm:prSet/>
      <dgm:spPr/>
      <dgm:t>
        <a:bodyPr/>
        <a:lstStyle/>
        <a:p>
          <a:endParaRPr lang="en-US"/>
        </a:p>
      </dgm:t>
    </dgm:pt>
    <dgm:pt modelId="{ECA4703E-8FF9-45CC-A44A-39DAC92A7C55}">
      <dgm:prSet/>
      <dgm:spPr/>
      <dgm:t>
        <a:bodyPr/>
        <a:lstStyle/>
        <a:p>
          <a:r>
            <a:rPr lang="en-US" dirty="0">
              <a:latin typeface="Letter-join Basic 40" panose="02000505000000020003" pitchFamily="50" charset="0"/>
            </a:rPr>
            <a:t>There will be a chance to practice with a mock test a few weeks before</a:t>
          </a:r>
          <a:r>
            <a:rPr lang="en-US" dirty="0"/>
            <a:t>. </a:t>
          </a:r>
        </a:p>
      </dgm:t>
    </dgm:pt>
    <dgm:pt modelId="{439B1EFC-D8BC-422F-ADB0-8F347F60EDCE}" type="parTrans" cxnId="{981A1C6B-5A22-475A-B494-4730CF9208A3}">
      <dgm:prSet/>
      <dgm:spPr/>
      <dgm:t>
        <a:bodyPr/>
        <a:lstStyle/>
        <a:p>
          <a:endParaRPr lang="en-US"/>
        </a:p>
      </dgm:t>
    </dgm:pt>
    <dgm:pt modelId="{9F6506B9-6D2D-4FD2-B0B5-C5E8FC3C83B4}" type="sibTrans" cxnId="{981A1C6B-5A22-475A-B494-4730CF9208A3}">
      <dgm:prSet/>
      <dgm:spPr/>
      <dgm:t>
        <a:bodyPr/>
        <a:lstStyle/>
        <a:p>
          <a:endParaRPr lang="en-US"/>
        </a:p>
      </dgm:t>
    </dgm:pt>
    <dgm:pt modelId="{2513F07F-C34C-43A2-96DB-93FE50F13D90}">
      <dgm:prSet phldr="0"/>
      <dgm:spPr/>
      <dgm:t>
        <a:bodyPr/>
        <a:lstStyle/>
        <a:p>
          <a:pPr rtl="0"/>
          <a:r>
            <a:rPr lang="en-US" dirty="0">
              <a:latin typeface="Letter-join Basic 40" panose="02000505000000020003" pitchFamily="50" charset="0"/>
            </a:rPr>
            <a:t>Tests will be administered  by class teachers.</a:t>
          </a:r>
        </a:p>
      </dgm:t>
    </dgm:pt>
    <dgm:pt modelId="{60EDA37F-B215-4143-B488-A854E170B18C}" type="parTrans" cxnId="{B92DD9F9-FB59-4BA2-B347-EB76AE2B8694}">
      <dgm:prSet/>
      <dgm:spPr/>
      <dgm:t>
        <a:bodyPr/>
        <a:lstStyle/>
        <a:p>
          <a:endParaRPr lang="en-GB"/>
        </a:p>
      </dgm:t>
    </dgm:pt>
    <dgm:pt modelId="{098FC190-9144-426D-BD77-93DC4236E4B2}" type="sibTrans" cxnId="{B92DD9F9-FB59-4BA2-B347-EB76AE2B8694}">
      <dgm:prSet/>
      <dgm:spPr/>
      <dgm:t>
        <a:bodyPr/>
        <a:lstStyle/>
        <a:p>
          <a:endParaRPr lang="en-GB"/>
        </a:p>
      </dgm:t>
    </dgm:pt>
    <dgm:pt modelId="{EB4CB6DA-9A14-4C6C-9E83-AE16A0036AD7}" type="pres">
      <dgm:prSet presAssocID="{E6410BEA-3834-4874-98E8-51803CE57850}" presName="linear" presStyleCnt="0">
        <dgm:presLayoutVars>
          <dgm:animLvl val="lvl"/>
          <dgm:resizeHandles val="exact"/>
        </dgm:presLayoutVars>
      </dgm:prSet>
      <dgm:spPr/>
    </dgm:pt>
    <dgm:pt modelId="{578AEBF7-C8C2-4F07-9308-483DBFDEA2A5}" type="pres">
      <dgm:prSet presAssocID="{A6441059-6990-4BE5-A783-BE8C028BB89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06389D9-E8F9-4AD1-9CED-12B1663FB145}" type="pres">
      <dgm:prSet presAssocID="{30FB5098-A418-422B-8A14-15603BA8C17F}" presName="spacer" presStyleCnt="0"/>
      <dgm:spPr/>
    </dgm:pt>
    <dgm:pt modelId="{AC328A2B-F759-4CB7-A625-5703F18B96E9}" type="pres">
      <dgm:prSet presAssocID="{BBE62A38-CC21-4133-B1ED-1C10D982D24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4188776-505B-4CE6-8F96-9E60FC01E28F}" type="pres">
      <dgm:prSet presAssocID="{CB255316-E388-4730-8840-E22B40F75260}" presName="spacer" presStyleCnt="0"/>
      <dgm:spPr/>
    </dgm:pt>
    <dgm:pt modelId="{1515C30D-2E78-4E35-83FF-1D3106318DA6}" type="pres">
      <dgm:prSet presAssocID="{2513F07F-C34C-43A2-96DB-93FE50F13D90}" presName="parentText" presStyleLbl="node1" presStyleIdx="2" presStyleCnt="4" custLinFactNeighborX="930" custLinFactNeighborY="-98748">
        <dgm:presLayoutVars>
          <dgm:chMax val="0"/>
          <dgm:bulletEnabled val="1"/>
        </dgm:presLayoutVars>
      </dgm:prSet>
      <dgm:spPr/>
    </dgm:pt>
    <dgm:pt modelId="{5C43B575-4E62-46C4-AE9E-87A1C3672FCC}" type="pres">
      <dgm:prSet presAssocID="{098FC190-9144-426D-BD77-93DC4236E4B2}" presName="spacer" presStyleCnt="0"/>
      <dgm:spPr/>
    </dgm:pt>
    <dgm:pt modelId="{42B18D96-8756-48B6-A7C2-8ED7B2282BA3}" type="pres">
      <dgm:prSet presAssocID="{ECA4703E-8FF9-45CC-A44A-39DAC92A7C5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D103E0F-BEAF-41D6-B054-EF7056A21403}" type="presOf" srcId="{A6441059-6990-4BE5-A783-BE8C028BB896}" destId="{578AEBF7-C8C2-4F07-9308-483DBFDEA2A5}" srcOrd="0" destOrd="0" presId="urn:microsoft.com/office/officeart/2005/8/layout/vList2"/>
    <dgm:cxn modelId="{BCB0FB27-35A3-4ED7-BD1D-A6D9602B116B}" srcId="{E6410BEA-3834-4874-98E8-51803CE57850}" destId="{A6441059-6990-4BE5-A783-BE8C028BB896}" srcOrd="0" destOrd="0" parTransId="{FDE8A1EF-0A7A-4FC8-B178-4C98F775985C}" sibTransId="{30FB5098-A418-422B-8A14-15603BA8C17F}"/>
    <dgm:cxn modelId="{981A1C6B-5A22-475A-B494-4730CF9208A3}" srcId="{E6410BEA-3834-4874-98E8-51803CE57850}" destId="{ECA4703E-8FF9-45CC-A44A-39DAC92A7C55}" srcOrd="3" destOrd="0" parTransId="{439B1EFC-D8BC-422F-ADB0-8F347F60EDCE}" sibTransId="{9F6506B9-6D2D-4FD2-B0B5-C5E8FC3C83B4}"/>
    <dgm:cxn modelId="{4241B377-D9C5-4856-BB89-8E18CF2AB951}" type="presOf" srcId="{2513F07F-C34C-43A2-96DB-93FE50F13D90}" destId="{1515C30D-2E78-4E35-83FF-1D3106318DA6}" srcOrd="0" destOrd="0" presId="urn:microsoft.com/office/officeart/2005/8/layout/vList2"/>
    <dgm:cxn modelId="{CA4A269F-1939-491D-9109-E0B9B03B8B5F}" srcId="{E6410BEA-3834-4874-98E8-51803CE57850}" destId="{BBE62A38-CC21-4133-B1ED-1C10D982D24A}" srcOrd="1" destOrd="0" parTransId="{BB397235-B95F-47D2-8647-7072F5314172}" sibTransId="{CB255316-E388-4730-8840-E22B40F75260}"/>
    <dgm:cxn modelId="{49CCEFB3-845D-4EFF-B3DD-F7606ED84D70}" type="presOf" srcId="{E6410BEA-3834-4874-98E8-51803CE57850}" destId="{EB4CB6DA-9A14-4C6C-9E83-AE16A0036AD7}" srcOrd="0" destOrd="0" presId="urn:microsoft.com/office/officeart/2005/8/layout/vList2"/>
    <dgm:cxn modelId="{81FA1DF3-6AE1-4880-A45C-7A6EF91DBA93}" type="presOf" srcId="{BBE62A38-CC21-4133-B1ED-1C10D982D24A}" destId="{AC328A2B-F759-4CB7-A625-5703F18B96E9}" srcOrd="0" destOrd="0" presId="urn:microsoft.com/office/officeart/2005/8/layout/vList2"/>
    <dgm:cxn modelId="{F89748F7-1448-4765-AE1C-5EA294F25CFC}" type="presOf" srcId="{ECA4703E-8FF9-45CC-A44A-39DAC92A7C55}" destId="{42B18D96-8756-48B6-A7C2-8ED7B2282BA3}" srcOrd="0" destOrd="0" presId="urn:microsoft.com/office/officeart/2005/8/layout/vList2"/>
    <dgm:cxn modelId="{B92DD9F9-FB59-4BA2-B347-EB76AE2B8694}" srcId="{E6410BEA-3834-4874-98E8-51803CE57850}" destId="{2513F07F-C34C-43A2-96DB-93FE50F13D90}" srcOrd="2" destOrd="0" parTransId="{60EDA37F-B215-4143-B488-A854E170B18C}" sibTransId="{098FC190-9144-426D-BD77-93DC4236E4B2}"/>
    <dgm:cxn modelId="{FF409759-7D62-4253-8113-36C63513F502}" type="presParOf" srcId="{EB4CB6DA-9A14-4C6C-9E83-AE16A0036AD7}" destId="{578AEBF7-C8C2-4F07-9308-483DBFDEA2A5}" srcOrd="0" destOrd="0" presId="urn:microsoft.com/office/officeart/2005/8/layout/vList2"/>
    <dgm:cxn modelId="{84ABDCC9-40E4-469F-A8DE-CAEA21773BCA}" type="presParOf" srcId="{EB4CB6DA-9A14-4C6C-9E83-AE16A0036AD7}" destId="{306389D9-E8F9-4AD1-9CED-12B1663FB145}" srcOrd="1" destOrd="0" presId="urn:microsoft.com/office/officeart/2005/8/layout/vList2"/>
    <dgm:cxn modelId="{CFA165AA-B56B-4ED1-8A60-D9514D338084}" type="presParOf" srcId="{EB4CB6DA-9A14-4C6C-9E83-AE16A0036AD7}" destId="{AC328A2B-F759-4CB7-A625-5703F18B96E9}" srcOrd="2" destOrd="0" presId="urn:microsoft.com/office/officeart/2005/8/layout/vList2"/>
    <dgm:cxn modelId="{D87853BF-B5DE-4468-9616-7CD4F2A3F6D3}" type="presParOf" srcId="{EB4CB6DA-9A14-4C6C-9E83-AE16A0036AD7}" destId="{B4188776-505B-4CE6-8F96-9E60FC01E28F}" srcOrd="3" destOrd="0" presId="urn:microsoft.com/office/officeart/2005/8/layout/vList2"/>
    <dgm:cxn modelId="{DA192C69-2229-4737-91D6-3E9C6CBCF348}" type="presParOf" srcId="{EB4CB6DA-9A14-4C6C-9E83-AE16A0036AD7}" destId="{1515C30D-2E78-4E35-83FF-1D3106318DA6}" srcOrd="4" destOrd="0" presId="urn:microsoft.com/office/officeart/2005/8/layout/vList2"/>
    <dgm:cxn modelId="{A7FBF685-0C22-4C8F-B777-77B0023D9CCF}" type="presParOf" srcId="{EB4CB6DA-9A14-4C6C-9E83-AE16A0036AD7}" destId="{5C43B575-4E62-46C4-AE9E-87A1C3672FCC}" srcOrd="5" destOrd="0" presId="urn:microsoft.com/office/officeart/2005/8/layout/vList2"/>
    <dgm:cxn modelId="{6DF1CC05-B87D-4E6E-AFC9-23004A126652}" type="presParOf" srcId="{EB4CB6DA-9A14-4C6C-9E83-AE16A0036AD7}" destId="{42B18D96-8756-48B6-A7C2-8ED7B2282BA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6410BEA-3834-4874-98E8-51803CE5785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6441059-6990-4BE5-A783-BE8C028BB896}">
      <dgm:prSet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Yes!</a:t>
          </a:r>
        </a:p>
      </dgm:t>
    </dgm:pt>
    <dgm:pt modelId="{FDE8A1EF-0A7A-4FC8-B178-4C98F775985C}" type="parTrans" cxnId="{BCB0FB27-35A3-4ED7-BD1D-A6D9602B116B}">
      <dgm:prSet/>
      <dgm:spPr/>
      <dgm:t>
        <a:bodyPr/>
        <a:lstStyle/>
        <a:p>
          <a:endParaRPr lang="en-US"/>
        </a:p>
      </dgm:t>
    </dgm:pt>
    <dgm:pt modelId="{30FB5098-A418-422B-8A14-15603BA8C17F}" type="sibTrans" cxnId="{BCB0FB27-35A3-4ED7-BD1D-A6D9602B116B}">
      <dgm:prSet/>
      <dgm:spPr/>
      <dgm:t>
        <a:bodyPr/>
        <a:lstStyle/>
        <a:p>
          <a:endParaRPr lang="en-US"/>
        </a:p>
      </dgm:t>
    </dgm:pt>
    <dgm:pt modelId="{BBE62A38-CC21-4133-B1ED-1C10D982D24A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The results are available for schools to view end of June/early July.</a:t>
          </a:r>
        </a:p>
      </dgm:t>
    </dgm:pt>
    <dgm:pt modelId="{BB397235-B95F-47D2-8647-7072F5314172}" type="parTrans" cxnId="{CA4A269F-1939-491D-9109-E0B9B03B8B5F}">
      <dgm:prSet/>
      <dgm:spPr/>
      <dgm:t>
        <a:bodyPr/>
        <a:lstStyle/>
        <a:p>
          <a:endParaRPr lang="en-US"/>
        </a:p>
      </dgm:t>
    </dgm:pt>
    <dgm:pt modelId="{CB255316-E388-4730-8840-E22B40F75260}" type="sibTrans" cxnId="{CA4A269F-1939-491D-9109-E0B9B03B8B5F}">
      <dgm:prSet/>
      <dgm:spPr/>
      <dgm:t>
        <a:bodyPr/>
        <a:lstStyle/>
        <a:p>
          <a:endParaRPr lang="en-US"/>
        </a:p>
      </dgm:t>
    </dgm:pt>
    <dgm:pt modelId="{ECA4703E-8FF9-45CC-A44A-39DAC92A7C55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You will be told your child's score by letter.</a:t>
          </a:r>
        </a:p>
      </dgm:t>
    </dgm:pt>
    <dgm:pt modelId="{439B1EFC-D8BC-422F-ADB0-8F347F60EDCE}" type="parTrans" cxnId="{981A1C6B-5A22-475A-B494-4730CF9208A3}">
      <dgm:prSet/>
      <dgm:spPr/>
      <dgm:t>
        <a:bodyPr/>
        <a:lstStyle/>
        <a:p>
          <a:endParaRPr lang="en-US"/>
        </a:p>
      </dgm:t>
    </dgm:pt>
    <dgm:pt modelId="{9F6506B9-6D2D-4FD2-B0B5-C5E8FC3C83B4}" type="sibTrans" cxnId="{981A1C6B-5A22-475A-B494-4730CF9208A3}">
      <dgm:prSet/>
      <dgm:spPr/>
      <dgm:t>
        <a:bodyPr/>
        <a:lstStyle/>
        <a:p>
          <a:endParaRPr lang="en-US"/>
        </a:p>
      </dgm:t>
    </dgm:pt>
    <dgm:pt modelId="{EB4CB6DA-9A14-4C6C-9E83-AE16A0036AD7}" type="pres">
      <dgm:prSet presAssocID="{E6410BEA-3834-4874-98E8-51803CE57850}" presName="linear" presStyleCnt="0">
        <dgm:presLayoutVars>
          <dgm:animLvl val="lvl"/>
          <dgm:resizeHandles val="exact"/>
        </dgm:presLayoutVars>
      </dgm:prSet>
      <dgm:spPr/>
    </dgm:pt>
    <dgm:pt modelId="{578AEBF7-C8C2-4F07-9308-483DBFDEA2A5}" type="pres">
      <dgm:prSet presAssocID="{A6441059-6990-4BE5-A783-BE8C028BB89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06389D9-E8F9-4AD1-9CED-12B1663FB145}" type="pres">
      <dgm:prSet presAssocID="{30FB5098-A418-422B-8A14-15603BA8C17F}" presName="spacer" presStyleCnt="0"/>
      <dgm:spPr/>
    </dgm:pt>
    <dgm:pt modelId="{AC328A2B-F759-4CB7-A625-5703F18B96E9}" type="pres">
      <dgm:prSet presAssocID="{BBE62A38-CC21-4133-B1ED-1C10D982D24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4188776-505B-4CE6-8F96-9E60FC01E28F}" type="pres">
      <dgm:prSet presAssocID="{CB255316-E388-4730-8840-E22B40F75260}" presName="spacer" presStyleCnt="0"/>
      <dgm:spPr/>
    </dgm:pt>
    <dgm:pt modelId="{42B18D96-8756-48B6-A7C2-8ED7B2282BA3}" type="pres">
      <dgm:prSet presAssocID="{ECA4703E-8FF9-45CC-A44A-39DAC92A7C5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D103E0F-BEAF-41D6-B054-EF7056A21403}" type="presOf" srcId="{A6441059-6990-4BE5-A783-BE8C028BB896}" destId="{578AEBF7-C8C2-4F07-9308-483DBFDEA2A5}" srcOrd="0" destOrd="0" presId="urn:microsoft.com/office/officeart/2005/8/layout/vList2"/>
    <dgm:cxn modelId="{BCB0FB27-35A3-4ED7-BD1D-A6D9602B116B}" srcId="{E6410BEA-3834-4874-98E8-51803CE57850}" destId="{A6441059-6990-4BE5-A783-BE8C028BB896}" srcOrd="0" destOrd="0" parTransId="{FDE8A1EF-0A7A-4FC8-B178-4C98F775985C}" sibTransId="{30FB5098-A418-422B-8A14-15603BA8C17F}"/>
    <dgm:cxn modelId="{981A1C6B-5A22-475A-B494-4730CF9208A3}" srcId="{E6410BEA-3834-4874-98E8-51803CE57850}" destId="{ECA4703E-8FF9-45CC-A44A-39DAC92A7C55}" srcOrd="2" destOrd="0" parTransId="{439B1EFC-D8BC-422F-ADB0-8F347F60EDCE}" sibTransId="{9F6506B9-6D2D-4FD2-B0B5-C5E8FC3C83B4}"/>
    <dgm:cxn modelId="{CA4A269F-1939-491D-9109-E0B9B03B8B5F}" srcId="{E6410BEA-3834-4874-98E8-51803CE57850}" destId="{BBE62A38-CC21-4133-B1ED-1C10D982D24A}" srcOrd="1" destOrd="0" parTransId="{BB397235-B95F-47D2-8647-7072F5314172}" sibTransId="{CB255316-E388-4730-8840-E22B40F75260}"/>
    <dgm:cxn modelId="{49CCEFB3-845D-4EFF-B3DD-F7606ED84D70}" type="presOf" srcId="{E6410BEA-3834-4874-98E8-51803CE57850}" destId="{EB4CB6DA-9A14-4C6C-9E83-AE16A0036AD7}" srcOrd="0" destOrd="0" presId="urn:microsoft.com/office/officeart/2005/8/layout/vList2"/>
    <dgm:cxn modelId="{81FA1DF3-6AE1-4880-A45C-7A6EF91DBA93}" type="presOf" srcId="{BBE62A38-CC21-4133-B1ED-1C10D982D24A}" destId="{AC328A2B-F759-4CB7-A625-5703F18B96E9}" srcOrd="0" destOrd="0" presId="urn:microsoft.com/office/officeart/2005/8/layout/vList2"/>
    <dgm:cxn modelId="{F89748F7-1448-4765-AE1C-5EA294F25CFC}" type="presOf" srcId="{ECA4703E-8FF9-45CC-A44A-39DAC92A7C55}" destId="{42B18D96-8756-48B6-A7C2-8ED7B2282BA3}" srcOrd="0" destOrd="0" presId="urn:microsoft.com/office/officeart/2005/8/layout/vList2"/>
    <dgm:cxn modelId="{FF409759-7D62-4253-8113-36C63513F502}" type="presParOf" srcId="{EB4CB6DA-9A14-4C6C-9E83-AE16A0036AD7}" destId="{578AEBF7-C8C2-4F07-9308-483DBFDEA2A5}" srcOrd="0" destOrd="0" presId="urn:microsoft.com/office/officeart/2005/8/layout/vList2"/>
    <dgm:cxn modelId="{84ABDCC9-40E4-469F-A8DE-CAEA21773BCA}" type="presParOf" srcId="{EB4CB6DA-9A14-4C6C-9E83-AE16A0036AD7}" destId="{306389D9-E8F9-4AD1-9CED-12B1663FB145}" srcOrd="1" destOrd="0" presId="urn:microsoft.com/office/officeart/2005/8/layout/vList2"/>
    <dgm:cxn modelId="{CFA165AA-B56B-4ED1-8A60-D9514D338084}" type="presParOf" srcId="{EB4CB6DA-9A14-4C6C-9E83-AE16A0036AD7}" destId="{AC328A2B-F759-4CB7-A625-5703F18B96E9}" srcOrd="2" destOrd="0" presId="urn:microsoft.com/office/officeart/2005/8/layout/vList2"/>
    <dgm:cxn modelId="{D87853BF-B5DE-4468-9616-7CD4F2A3F6D3}" type="presParOf" srcId="{EB4CB6DA-9A14-4C6C-9E83-AE16A0036AD7}" destId="{B4188776-505B-4CE6-8F96-9E60FC01E28F}" srcOrd="3" destOrd="0" presId="urn:microsoft.com/office/officeart/2005/8/layout/vList2"/>
    <dgm:cxn modelId="{6DF1CC05-B87D-4E6E-AFC9-23004A126652}" type="presParOf" srcId="{EB4CB6DA-9A14-4C6C-9E83-AE16A0036AD7}" destId="{42B18D96-8756-48B6-A7C2-8ED7B2282BA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67A49DE-4A33-472A-9C35-6B29E30C6B4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3220CCE-D482-4AF3-A8BC-5970951C36A2}">
      <dgm:prSet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songs</a:t>
          </a:r>
          <a:endParaRPr lang="en-US" dirty="0">
            <a:latin typeface="Letter-join Basic 40" panose="02000505000000020003" pitchFamily="50" charset="0"/>
          </a:endParaRPr>
        </a:p>
      </dgm:t>
    </dgm:pt>
    <dgm:pt modelId="{9B203374-7016-4F11-A9E5-A78C355F8D31}" type="parTrans" cxnId="{6D070D33-4455-4AC1-83D6-A9C3DD84818B}">
      <dgm:prSet/>
      <dgm:spPr/>
      <dgm:t>
        <a:bodyPr/>
        <a:lstStyle/>
        <a:p>
          <a:endParaRPr lang="en-US"/>
        </a:p>
      </dgm:t>
    </dgm:pt>
    <dgm:pt modelId="{9DEA7479-4522-4C89-8DC4-BD9F34FAA6FF}" type="sibTrans" cxnId="{6D070D33-4455-4AC1-83D6-A9C3DD84818B}">
      <dgm:prSet/>
      <dgm:spPr/>
      <dgm:t>
        <a:bodyPr/>
        <a:lstStyle/>
        <a:p>
          <a:endParaRPr lang="en-US"/>
        </a:p>
      </dgm:t>
    </dgm:pt>
    <dgm:pt modelId="{FB45582B-4D8C-4146-94B2-94F6707A2402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Letter-join Basic 40" panose="02000505000000020003" pitchFamily="50" charset="0"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Flashcard</a:t>
          </a:r>
          <a:r>
            <a:rPr lang="en-US" dirty="0">
              <a:solidFill>
                <a:schemeClr val="tx1"/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s</a:t>
          </a:r>
        </a:p>
      </dgm:t>
    </dgm:pt>
    <dgm:pt modelId="{0B93E10E-0FBF-43EC-A63A-C5661BC94299}" type="parTrans" cxnId="{2772303B-741E-4A3A-9DBF-6C12D13AAEA1}">
      <dgm:prSet/>
      <dgm:spPr/>
      <dgm:t>
        <a:bodyPr/>
        <a:lstStyle/>
        <a:p>
          <a:endParaRPr lang="en-US"/>
        </a:p>
      </dgm:t>
    </dgm:pt>
    <dgm:pt modelId="{FAA079BE-EAB5-40A6-AA9B-DCEC190A05AA}" type="sibTrans" cxnId="{2772303B-741E-4A3A-9DBF-6C12D13AAEA1}">
      <dgm:prSet/>
      <dgm:spPr/>
      <dgm:t>
        <a:bodyPr/>
        <a:lstStyle/>
        <a:p>
          <a:endParaRPr lang="en-US"/>
        </a:p>
      </dgm:t>
    </dgm:pt>
    <dgm:pt modelId="{15C8F527-3187-49B3-AC8D-D02AA8BEC99F}">
      <dgm:prSet/>
      <dgm:spPr/>
      <dgm:t>
        <a:bodyPr/>
        <a:lstStyle/>
        <a:p>
          <a:r>
            <a:rPr lang="en-US" u="none" dirty="0">
              <a:solidFill>
                <a:schemeClr val="tx1"/>
              </a:solidFill>
              <a:latin typeface="Letter-join Basic 40" panose="02000505000000020003" pitchFamily="50" charset="0"/>
              <a:hlinkClick xmlns:r="http://schemas.openxmlformats.org/officeDocument/2006/relationships"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Games</a:t>
          </a:r>
        </a:p>
      </dgm:t>
    </dgm:pt>
    <dgm:pt modelId="{EDD3E06E-FDDB-49E0-A200-67F47F3A3CED}" type="parTrans" cxnId="{6C43568B-82ED-4FEC-95DF-51630E2455BC}">
      <dgm:prSet/>
      <dgm:spPr/>
      <dgm:t>
        <a:bodyPr/>
        <a:lstStyle/>
        <a:p>
          <a:endParaRPr lang="en-US"/>
        </a:p>
      </dgm:t>
    </dgm:pt>
    <dgm:pt modelId="{5F51E460-BCB3-47D7-ADC6-2752AA72A343}" type="sibTrans" cxnId="{6C43568B-82ED-4FEC-95DF-51630E2455BC}">
      <dgm:prSet/>
      <dgm:spPr/>
      <dgm:t>
        <a:bodyPr/>
        <a:lstStyle/>
        <a:p>
          <a:endParaRPr lang="en-US"/>
        </a:p>
      </dgm:t>
    </dgm:pt>
    <dgm:pt modelId="{5986618D-3C05-4198-9218-399A09E089DD}">
      <dgm:prSet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Writing and chanting</a:t>
          </a:r>
          <a:endParaRPr lang="en-US" dirty="0">
            <a:latin typeface="Letter-join Basic 40" panose="02000505000000020003" pitchFamily="50" charset="0"/>
          </a:endParaRPr>
        </a:p>
      </dgm:t>
    </dgm:pt>
    <dgm:pt modelId="{24294765-0ECF-4236-94F3-76DE016F3291}" type="parTrans" cxnId="{82B3DA87-9324-42CB-9A2A-B395019F69A6}">
      <dgm:prSet/>
      <dgm:spPr/>
      <dgm:t>
        <a:bodyPr/>
        <a:lstStyle/>
        <a:p>
          <a:endParaRPr lang="en-US"/>
        </a:p>
      </dgm:t>
    </dgm:pt>
    <dgm:pt modelId="{2DADD255-1D7A-451D-BB6F-9416F1185C73}" type="sibTrans" cxnId="{82B3DA87-9324-42CB-9A2A-B395019F69A6}">
      <dgm:prSet/>
      <dgm:spPr/>
      <dgm:t>
        <a:bodyPr/>
        <a:lstStyle/>
        <a:p>
          <a:endParaRPr lang="en-US"/>
        </a:p>
      </dgm:t>
    </dgm:pt>
    <dgm:pt modelId="{0751FD2C-FBD7-4537-95C3-0F0AF4BD352C}">
      <dgm:prSet/>
      <dgm:spPr/>
      <dgm:t>
        <a:bodyPr/>
        <a:lstStyle/>
        <a:p>
          <a:pPr rtl="0"/>
          <a:r>
            <a:rPr lang="en-US" dirty="0">
              <a:latin typeface="Letter-join Basic 40" panose="02000505000000020003" pitchFamily="50" charset="0"/>
            </a:rPr>
            <a:t>Weekly tests</a:t>
          </a:r>
        </a:p>
      </dgm:t>
    </dgm:pt>
    <dgm:pt modelId="{D10308EE-1BDE-4547-B46E-CC9FB8ADC202}" type="parTrans" cxnId="{8727DD93-814A-4712-B304-3695ECC960A7}">
      <dgm:prSet/>
      <dgm:spPr/>
      <dgm:t>
        <a:bodyPr/>
        <a:lstStyle/>
        <a:p>
          <a:endParaRPr lang="en-US"/>
        </a:p>
      </dgm:t>
    </dgm:pt>
    <dgm:pt modelId="{3DC1B4DC-42A1-40B0-B9AE-12C8730D53AD}" type="sibTrans" cxnId="{8727DD93-814A-4712-B304-3695ECC960A7}">
      <dgm:prSet/>
      <dgm:spPr/>
      <dgm:t>
        <a:bodyPr/>
        <a:lstStyle/>
        <a:p>
          <a:endParaRPr lang="en-US"/>
        </a:p>
      </dgm:t>
    </dgm:pt>
    <dgm:pt modelId="{47E3FC5B-8103-453E-9512-201118868DF9}">
      <dgm:prSet/>
      <dgm:spPr/>
      <dgm:t>
        <a:bodyPr/>
        <a:lstStyle/>
        <a:p>
          <a:pPr rtl="0"/>
          <a:r>
            <a:rPr lang="en-US" dirty="0">
              <a:latin typeface="Letter-join Basic 40" panose="02000505000000020003" pitchFamily="50" charset="0"/>
            </a:rPr>
            <a:t>TTRS</a:t>
          </a:r>
        </a:p>
      </dgm:t>
    </dgm:pt>
    <dgm:pt modelId="{6517A2EC-4B46-4C84-9F90-E9D39CD44F05}" type="parTrans" cxnId="{174508F1-0D83-4595-85EE-4E49653F664E}">
      <dgm:prSet/>
      <dgm:spPr/>
      <dgm:t>
        <a:bodyPr/>
        <a:lstStyle/>
        <a:p>
          <a:endParaRPr lang="en-US"/>
        </a:p>
      </dgm:t>
    </dgm:pt>
    <dgm:pt modelId="{46E51F8D-D469-4294-BDAA-9FE93B829EB5}" type="sibTrans" cxnId="{174508F1-0D83-4595-85EE-4E49653F664E}">
      <dgm:prSet/>
      <dgm:spPr/>
      <dgm:t>
        <a:bodyPr/>
        <a:lstStyle/>
        <a:p>
          <a:endParaRPr lang="en-US"/>
        </a:p>
      </dgm:t>
    </dgm:pt>
    <dgm:pt modelId="{178E3746-3EFA-4AC3-93DE-D4DF1DB4C34C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Mastering Number programme</a:t>
          </a:r>
        </a:p>
      </dgm:t>
    </dgm:pt>
    <dgm:pt modelId="{A903EDA8-5EF3-4CE4-AFF2-8EE9E7F19A06}" type="parTrans" cxnId="{CEA4E993-D6F2-44FA-899A-33A8460724BD}">
      <dgm:prSet/>
      <dgm:spPr/>
    </dgm:pt>
    <dgm:pt modelId="{0267D406-A33C-431A-BCEA-3D49F063C76A}" type="sibTrans" cxnId="{CEA4E993-D6F2-44FA-899A-33A8460724BD}">
      <dgm:prSet/>
      <dgm:spPr/>
    </dgm:pt>
    <dgm:pt modelId="{77EAF575-2FF5-4CEE-8492-6C157AA3696E}" type="pres">
      <dgm:prSet presAssocID="{567A49DE-4A33-472A-9C35-6B29E30C6B41}" presName="linear" presStyleCnt="0">
        <dgm:presLayoutVars>
          <dgm:animLvl val="lvl"/>
          <dgm:resizeHandles val="exact"/>
        </dgm:presLayoutVars>
      </dgm:prSet>
      <dgm:spPr/>
    </dgm:pt>
    <dgm:pt modelId="{46B14135-0EE3-44C6-93BD-589D9B6BFBB3}" type="pres">
      <dgm:prSet presAssocID="{178E3746-3EFA-4AC3-93DE-D4DF1DB4C34C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22E6F7A3-BB4A-491F-982C-11DD1DD8B775}" type="pres">
      <dgm:prSet presAssocID="{0267D406-A33C-431A-BCEA-3D49F063C76A}" presName="spacer" presStyleCnt="0"/>
      <dgm:spPr/>
    </dgm:pt>
    <dgm:pt modelId="{9CFB58B4-C575-4C76-A478-38C649EB90BC}" type="pres">
      <dgm:prSet presAssocID="{83220CCE-D482-4AF3-A8BC-5970951C36A2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7CFDC8A7-FD49-4951-8DDA-8FAEFE100544}" type="pres">
      <dgm:prSet presAssocID="{9DEA7479-4522-4C89-8DC4-BD9F34FAA6FF}" presName="spacer" presStyleCnt="0"/>
      <dgm:spPr/>
    </dgm:pt>
    <dgm:pt modelId="{7B9899D1-E1DE-4A7C-B1FD-98FD6220CD45}" type="pres">
      <dgm:prSet presAssocID="{FB45582B-4D8C-4146-94B2-94F6707A2402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BB6E7B24-8230-44E1-8E80-CEFB44377EDB}" type="pres">
      <dgm:prSet presAssocID="{FAA079BE-EAB5-40A6-AA9B-DCEC190A05AA}" presName="spacer" presStyleCnt="0"/>
      <dgm:spPr/>
    </dgm:pt>
    <dgm:pt modelId="{6E2790C9-90DA-4A52-998A-741ECE457223}" type="pres">
      <dgm:prSet presAssocID="{15C8F527-3187-49B3-AC8D-D02AA8BEC99F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F06A068F-CE2B-4D95-B734-7E242A9E04F1}" type="pres">
      <dgm:prSet presAssocID="{5F51E460-BCB3-47D7-ADC6-2752AA72A343}" presName="spacer" presStyleCnt="0"/>
      <dgm:spPr/>
    </dgm:pt>
    <dgm:pt modelId="{45286236-FCBC-4D74-BDD6-29D3E11F8E83}" type="pres">
      <dgm:prSet presAssocID="{5986618D-3C05-4198-9218-399A09E089DD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CBA38A96-1277-4A1B-BA7E-02ACDE662A46}" type="pres">
      <dgm:prSet presAssocID="{2DADD255-1D7A-451D-BB6F-9416F1185C73}" presName="spacer" presStyleCnt="0"/>
      <dgm:spPr/>
    </dgm:pt>
    <dgm:pt modelId="{6367BD24-EE54-425F-A529-7EBF62BC7E2E}" type="pres">
      <dgm:prSet presAssocID="{0751FD2C-FBD7-4537-95C3-0F0AF4BD352C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739A2C09-C95B-48AB-84C4-3365A746DB25}" type="pres">
      <dgm:prSet presAssocID="{3DC1B4DC-42A1-40B0-B9AE-12C8730D53AD}" presName="spacer" presStyleCnt="0"/>
      <dgm:spPr/>
    </dgm:pt>
    <dgm:pt modelId="{B24DCD9A-E6F9-41CC-94FA-18F32A0C88A6}" type="pres">
      <dgm:prSet presAssocID="{47E3FC5B-8103-453E-9512-201118868DF9}" presName="parentText" presStyleLbl="node1" presStyleIdx="6" presStyleCnt="7" custLinFactNeighborX="3451" custLinFactNeighborY="-17071">
        <dgm:presLayoutVars>
          <dgm:chMax val="0"/>
          <dgm:bulletEnabled val="1"/>
        </dgm:presLayoutVars>
      </dgm:prSet>
      <dgm:spPr/>
    </dgm:pt>
  </dgm:ptLst>
  <dgm:cxnLst>
    <dgm:cxn modelId="{33266213-13F7-4ADC-BF59-45B844420FEB}" type="presOf" srcId="{5986618D-3C05-4198-9218-399A09E089DD}" destId="{45286236-FCBC-4D74-BDD6-29D3E11F8E83}" srcOrd="0" destOrd="0" presId="urn:microsoft.com/office/officeart/2005/8/layout/vList2"/>
    <dgm:cxn modelId="{56A90920-3712-4B22-BF26-7ECA3B8E7987}" type="presOf" srcId="{178E3746-3EFA-4AC3-93DE-D4DF1DB4C34C}" destId="{46B14135-0EE3-44C6-93BD-589D9B6BFBB3}" srcOrd="0" destOrd="0" presId="urn:microsoft.com/office/officeart/2005/8/layout/vList2"/>
    <dgm:cxn modelId="{6D070D33-4455-4AC1-83D6-A9C3DD84818B}" srcId="{567A49DE-4A33-472A-9C35-6B29E30C6B41}" destId="{83220CCE-D482-4AF3-A8BC-5970951C36A2}" srcOrd="1" destOrd="0" parTransId="{9B203374-7016-4F11-A9E5-A78C355F8D31}" sibTransId="{9DEA7479-4522-4C89-8DC4-BD9F34FAA6FF}"/>
    <dgm:cxn modelId="{2772303B-741E-4A3A-9DBF-6C12D13AAEA1}" srcId="{567A49DE-4A33-472A-9C35-6B29E30C6B41}" destId="{FB45582B-4D8C-4146-94B2-94F6707A2402}" srcOrd="2" destOrd="0" parTransId="{0B93E10E-0FBF-43EC-A63A-C5661BC94299}" sibTransId="{FAA079BE-EAB5-40A6-AA9B-DCEC190A05AA}"/>
    <dgm:cxn modelId="{75158C73-C2FE-4E78-AF59-EBC735FEFB7A}" type="presOf" srcId="{15C8F527-3187-49B3-AC8D-D02AA8BEC99F}" destId="{6E2790C9-90DA-4A52-998A-741ECE457223}" srcOrd="0" destOrd="0" presId="urn:microsoft.com/office/officeart/2005/8/layout/vList2"/>
    <dgm:cxn modelId="{7B265855-579E-46FF-9A6D-D0991B1CC2FE}" type="presOf" srcId="{47E3FC5B-8103-453E-9512-201118868DF9}" destId="{B24DCD9A-E6F9-41CC-94FA-18F32A0C88A6}" srcOrd="0" destOrd="0" presId="urn:microsoft.com/office/officeart/2005/8/layout/vList2"/>
    <dgm:cxn modelId="{82B3DA87-9324-42CB-9A2A-B395019F69A6}" srcId="{567A49DE-4A33-472A-9C35-6B29E30C6B41}" destId="{5986618D-3C05-4198-9218-399A09E089DD}" srcOrd="4" destOrd="0" parTransId="{24294765-0ECF-4236-94F3-76DE016F3291}" sibTransId="{2DADD255-1D7A-451D-BB6F-9416F1185C73}"/>
    <dgm:cxn modelId="{6C43568B-82ED-4FEC-95DF-51630E2455BC}" srcId="{567A49DE-4A33-472A-9C35-6B29E30C6B41}" destId="{15C8F527-3187-49B3-AC8D-D02AA8BEC99F}" srcOrd="3" destOrd="0" parTransId="{EDD3E06E-FDDB-49E0-A200-67F47F3A3CED}" sibTransId="{5F51E460-BCB3-47D7-ADC6-2752AA72A343}"/>
    <dgm:cxn modelId="{C746348E-372A-4168-8E74-BE4545551F10}" type="presOf" srcId="{567A49DE-4A33-472A-9C35-6B29E30C6B41}" destId="{77EAF575-2FF5-4CEE-8492-6C157AA3696E}" srcOrd="0" destOrd="0" presId="urn:microsoft.com/office/officeart/2005/8/layout/vList2"/>
    <dgm:cxn modelId="{8727DD93-814A-4712-B304-3695ECC960A7}" srcId="{567A49DE-4A33-472A-9C35-6B29E30C6B41}" destId="{0751FD2C-FBD7-4537-95C3-0F0AF4BD352C}" srcOrd="5" destOrd="0" parTransId="{D10308EE-1BDE-4547-B46E-CC9FB8ADC202}" sibTransId="{3DC1B4DC-42A1-40B0-B9AE-12C8730D53AD}"/>
    <dgm:cxn modelId="{CEA4E993-D6F2-44FA-899A-33A8460724BD}" srcId="{567A49DE-4A33-472A-9C35-6B29E30C6B41}" destId="{178E3746-3EFA-4AC3-93DE-D4DF1DB4C34C}" srcOrd="0" destOrd="0" parTransId="{A903EDA8-5EF3-4CE4-AFF2-8EE9E7F19A06}" sibTransId="{0267D406-A33C-431A-BCEA-3D49F063C76A}"/>
    <dgm:cxn modelId="{B15B5EAC-168B-478E-BB6D-E42E37DE358E}" type="presOf" srcId="{83220CCE-D482-4AF3-A8BC-5970951C36A2}" destId="{9CFB58B4-C575-4C76-A478-38C649EB90BC}" srcOrd="0" destOrd="0" presId="urn:microsoft.com/office/officeart/2005/8/layout/vList2"/>
    <dgm:cxn modelId="{174508F1-0D83-4595-85EE-4E49653F664E}" srcId="{567A49DE-4A33-472A-9C35-6B29E30C6B41}" destId="{47E3FC5B-8103-453E-9512-201118868DF9}" srcOrd="6" destOrd="0" parTransId="{6517A2EC-4B46-4C84-9F90-E9D39CD44F05}" sibTransId="{46E51F8D-D469-4294-BDAA-9FE93B829EB5}"/>
    <dgm:cxn modelId="{861470F7-E14E-4936-81E0-15B415D1618F}" type="presOf" srcId="{0751FD2C-FBD7-4537-95C3-0F0AF4BD352C}" destId="{6367BD24-EE54-425F-A529-7EBF62BC7E2E}" srcOrd="0" destOrd="0" presId="urn:microsoft.com/office/officeart/2005/8/layout/vList2"/>
    <dgm:cxn modelId="{E26789F9-304B-4B06-B07B-410DC57A2C38}" type="presOf" srcId="{FB45582B-4D8C-4146-94B2-94F6707A2402}" destId="{7B9899D1-E1DE-4A7C-B1FD-98FD6220CD45}" srcOrd="0" destOrd="0" presId="urn:microsoft.com/office/officeart/2005/8/layout/vList2"/>
    <dgm:cxn modelId="{C3AD98DC-7A1C-417B-AB3F-7F5A32DD60D2}" type="presParOf" srcId="{77EAF575-2FF5-4CEE-8492-6C157AA3696E}" destId="{46B14135-0EE3-44C6-93BD-589D9B6BFBB3}" srcOrd="0" destOrd="0" presId="urn:microsoft.com/office/officeart/2005/8/layout/vList2"/>
    <dgm:cxn modelId="{BBA58F7F-8077-46E0-A21E-28E4CC403B9B}" type="presParOf" srcId="{77EAF575-2FF5-4CEE-8492-6C157AA3696E}" destId="{22E6F7A3-BB4A-491F-982C-11DD1DD8B775}" srcOrd="1" destOrd="0" presId="urn:microsoft.com/office/officeart/2005/8/layout/vList2"/>
    <dgm:cxn modelId="{0057EB03-8128-4C72-BD65-178209980DA6}" type="presParOf" srcId="{77EAF575-2FF5-4CEE-8492-6C157AA3696E}" destId="{9CFB58B4-C575-4C76-A478-38C649EB90BC}" srcOrd="2" destOrd="0" presId="urn:microsoft.com/office/officeart/2005/8/layout/vList2"/>
    <dgm:cxn modelId="{C93F05AF-76D4-4002-B55A-74DA4A73B03A}" type="presParOf" srcId="{77EAF575-2FF5-4CEE-8492-6C157AA3696E}" destId="{7CFDC8A7-FD49-4951-8DDA-8FAEFE100544}" srcOrd="3" destOrd="0" presId="urn:microsoft.com/office/officeart/2005/8/layout/vList2"/>
    <dgm:cxn modelId="{989DCA77-187E-4DE6-BD20-E1535F7DCD78}" type="presParOf" srcId="{77EAF575-2FF5-4CEE-8492-6C157AA3696E}" destId="{7B9899D1-E1DE-4A7C-B1FD-98FD6220CD45}" srcOrd="4" destOrd="0" presId="urn:microsoft.com/office/officeart/2005/8/layout/vList2"/>
    <dgm:cxn modelId="{CF6F569E-889B-4A63-9F0C-94370332B533}" type="presParOf" srcId="{77EAF575-2FF5-4CEE-8492-6C157AA3696E}" destId="{BB6E7B24-8230-44E1-8E80-CEFB44377EDB}" srcOrd="5" destOrd="0" presId="urn:microsoft.com/office/officeart/2005/8/layout/vList2"/>
    <dgm:cxn modelId="{FED36851-2152-4DBA-A2B3-4CA42C9E8C98}" type="presParOf" srcId="{77EAF575-2FF5-4CEE-8492-6C157AA3696E}" destId="{6E2790C9-90DA-4A52-998A-741ECE457223}" srcOrd="6" destOrd="0" presId="urn:microsoft.com/office/officeart/2005/8/layout/vList2"/>
    <dgm:cxn modelId="{4A70F3B6-3543-442E-A265-010275F78D8A}" type="presParOf" srcId="{77EAF575-2FF5-4CEE-8492-6C157AA3696E}" destId="{F06A068F-CE2B-4D95-B734-7E242A9E04F1}" srcOrd="7" destOrd="0" presId="urn:microsoft.com/office/officeart/2005/8/layout/vList2"/>
    <dgm:cxn modelId="{49B1553C-ACF8-4F7C-8EAC-5B5639CEE938}" type="presParOf" srcId="{77EAF575-2FF5-4CEE-8492-6C157AA3696E}" destId="{45286236-FCBC-4D74-BDD6-29D3E11F8E83}" srcOrd="8" destOrd="0" presId="urn:microsoft.com/office/officeart/2005/8/layout/vList2"/>
    <dgm:cxn modelId="{0B5B6B14-1CFA-4B97-A65D-156026ECC3A9}" type="presParOf" srcId="{77EAF575-2FF5-4CEE-8492-6C157AA3696E}" destId="{CBA38A96-1277-4A1B-BA7E-02ACDE662A46}" srcOrd="9" destOrd="0" presId="urn:microsoft.com/office/officeart/2005/8/layout/vList2"/>
    <dgm:cxn modelId="{3985C1E8-5E45-4D88-8F90-19640A2BB4FE}" type="presParOf" srcId="{77EAF575-2FF5-4CEE-8492-6C157AA3696E}" destId="{6367BD24-EE54-425F-A529-7EBF62BC7E2E}" srcOrd="10" destOrd="0" presId="urn:microsoft.com/office/officeart/2005/8/layout/vList2"/>
    <dgm:cxn modelId="{AD83F178-7CAD-4816-BDCF-A3E3FEB7725E}" type="presParOf" srcId="{77EAF575-2FF5-4CEE-8492-6C157AA3696E}" destId="{739A2C09-C95B-48AB-84C4-3365A746DB25}" srcOrd="11" destOrd="0" presId="urn:microsoft.com/office/officeart/2005/8/layout/vList2"/>
    <dgm:cxn modelId="{C1F37E4D-910C-4EC5-B74D-95E0E343A30F}" type="presParOf" srcId="{77EAF575-2FF5-4CEE-8492-6C157AA3696E}" destId="{B24DCD9A-E6F9-41CC-94FA-18F32A0C88A6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67A49DE-4A33-472A-9C35-6B29E30C6B4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3220CCE-D482-4AF3-A8BC-5970951C36A2}">
      <dgm:prSet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Teachers can put access arrangements in place to suit the needs of your child...</a:t>
          </a:r>
          <a:endParaRPr lang="en-US" dirty="0">
            <a:latin typeface="Letter-join Basic 40" panose="02000505000000020003" pitchFamily="50" charset="0"/>
          </a:endParaRPr>
        </a:p>
      </dgm:t>
    </dgm:pt>
    <dgm:pt modelId="{9B203374-7016-4F11-A9E5-A78C355F8D31}" type="parTrans" cxnId="{6D070D33-4455-4AC1-83D6-A9C3DD84818B}">
      <dgm:prSet/>
      <dgm:spPr/>
      <dgm:t>
        <a:bodyPr/>
        <a:lstStyle/>
        <a:p>
          <a:endParaRPr lang="en-US"/>
        </a:p>
      </dgm:t>
    </dgm:pt>
    <dgm:pt modelId="{9DEA7479-4522-4C89-8DC4-BD9F34FAA6FF}" type="sibTrans" cxnId="{6D070D33-4455-4AC1-83D6-A9C3DD84818B}">
      <dgm:prSet/>
      <dgm:spPr/>
      <dgm:t>
        <a:bodyPr/>
        <a:lstStyle/>
        <a:p>
          <a:endParaRPr lang="en-US"/>
        </a:p>
      </dgm:t>
    </dgm:pt>
    <dgm:pt modelId="{FB45582B-4D8C-4146-94B2-94F6707A2402}">
      <dgm:prSet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Remove timer</a:t>
          </a:r>
          <a:endParaRPr lang="en-US" dirty="0">
            <a:latin typeface="Letter-join Basic 40" panose="02000505000000020003" pitchFamily="50" charset="0"/>
          </a:endParaRPr>
        </a:p>
      </dgm:t>
    </dgm:pt>
    <dgm:pt modelId="{0B93E10E-0FBF-43EC-A63A-C5661BC94299}" type="parTrans" cxnId="{2772303B-741E-4A3A-9DBF-6C12D13AAEA1}">
      <dgm:prSet/>
      <dgm:spPr/>
      <dgm:t>
        <a:bodyPr/>
        <a:lstStyle/>
        <a:p>
          <a:endParaRPr lang="en-US"/>
        </a:p>
      </dgm:t>
    </dgm:pt>
    <dgm:pt modelId="{FAA079BE-EAB5-40A6-AA9B-DCEC190A05AA}" type="sibTrans" cxnId="{2772303B-741E-4A3A-9DBF-6C12D13AAEA1}">
      <dgm:prSet/>
      <dgm:spPr/>
      <dgm:t>
        <a:bodyPr/>
        <a:lstStyle/>
        <a:p>
          <a:endParaRPr lang="en-US"/>
        </a:p>
      </dgm:t>
    </dgm:pt>
    <dgm:pt modelId="{15C8F527-3187-49B3-AC8D-D02AA8BEC99F}">
      <dgm:prSet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Pause / Next</a:t>
          </a:r>
          <a:endParaRPr lang="en-US" dirty="0">
            <a:latin typeface="Letter-join Basic 40" panose="02000505000000020003" pitchFamily="50" charset="0"/>
          </a:endParaRPr>
        </a:p>
      </dgm:t>
    </dgm:pt>
    <dgm:pt modelId="{EDD3E06E-FDDB-49E0-A200-67F47F3A3CED}" type="parTrans" cxnId="{6C43568B-82ED-4FEC-95DF-51630E2455BC}">
      <dgm:prSet/>
      <dgm:spPr/>
      <dgm:t>
        <a:bodyPr/>
        <a:lstStyle/>
        <a:p>
          <a:endParaRPr lang="en-US"/>
        </a:p>
      </dgm:t>
    </dgm:pt>
    <dgm:pt modelId="{5F51E460-BCB3-47D7-ADC6-2752AA72A343}" type="sibTrans" cxnId="{6C43568B-82ED-4FEC-95DF-51630E2455BC}">
      <dgm:prSet/>
      <dgm:spPr/>
      <dgm:t>
        <a:bodyPr/>
        <a:lstStyle/>
        <a:p>
          <a:endParaRPr lang="en-US"/>
        </a:p>
      </dgm:t>
    </dgm:pt>
    <dgm:pt modelId="{5986618D-3C05-4198-9218-399A09E089DD}">
      <dgm:prSet phldr="0"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Audio</a:t>
          </a:r>
        </a:p>
      </dgm:t>
    </dgm:pt>
    <dgm:pt modelId="{24294765-0ECF-4236-94F3-76DE016F3291}" type="parTrans" cxnId="{82B3DA87-9324-42CB-9A2A-B395019F69A6}">
      <dgm:prSet/>
      <dgm:spPr/>
      <dgm:t>
        <a:bodyPr/>
        <a:lstStyle/>
        <a:p>
          <a:endParaRPr lang="en-US"/>
        </a:p>
      </dgm:t>
    </dgm:pt>
    <dgm:pt modelId="{2DADD255-1D7A-451D-BB6F-9416F1185C73}" type="sibTrans" cxnId="{82B3DA87-9324-42CB-9A2A-B395019F69A6}">
      <dgm:prSet/>
      <dgm:spPr/>
      <dgm:t>
        <a:bodyPr/>
        <a:lstStyle/>
        <a:p>
          <a:endParaRPr lang="en-US"/>
        </a:p>
      </dgm:t>
    </dgm:pt>
    <dgm:pt modelId="{0751FD2C-FBD7-4537-95C3-0F0AF4BD352C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Different colour</a:t>
          </a:r>
        </a:p>
      </dgm:t>
    </dgm:pt>
    <dgm:pt modelId="{D10308EE-1BDE-4547-B46E-CC9FB8ADC202}" type="parTrans" cxnId="{8727DD93-814A-4712-B304-3695ECC960A7}">
      <dgm:prSet/>
      <dgm:spPr/>
      <dgm:t>
        <a:bodyPr/>
        <a:lstStyle/>
        <a:p>
          <a:endParaRPr lang="en-US"/>
        </a:p>
      </dgm:t>
    </dgm:pt>
    <dgm:pt modelId="{3DC1B4DC-42A1-40B0-B9AE-12C8730D53AD}" type="sibTrans" cxnId="{8727DD93-814A-4712-B304-3695ECC960A7}">
      <dgm:prSet/>
      <dgm:spPr/>
      <dgm:t>
        <a:bodyPr/>
        <a:lstStyle/>
        <a:p>
          <a:endParaRPr lang="en-US"/>
        </a:p>
      </dgm:t>
    </dgm:pt>
    <dgm:pt modelId="{47E3FC5B-8103-453E-9512-201118868DF9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Input assistance</a:t>
          </a:r>
        </a:p>
      </dgm:t>
    </dgm:pt>
    <dgm:pt modelId="{6517A2EC-4B46-4C84-9F90-E9D39CD44F05}" type="parTrans" cxnId="{174508F1-0D83-4595-85EE-4E49653F664E}">
      <dgm:prSet/>
      <dgm:spPr/>
      <dgm:t>
        <a:bodyPr/>
        <a:lstStyle/>
        <a:p>
          <a:endParaRPr lang="en-US"/>
        </a:p>
      </dgm:t>
    </dgm:pt>
    <dgm:pt modelId="{46E51F8D-D469-4294-BDAA-9FE93B829EB5}" type="sibTrans" cxnId="{174508F1-0D83-4595-85EE-4E49653F664E}">
      <dgm:prSet/>
      <dgm:spPr/>
      <dgm:t>
        <a:bodyPr/>
        <a:lstStyle/>
        <a:p>
          <a:endParaRPr lang="en-US"/>
        </a:p>
      </dgm:t>
    </dgm:pt>
    <dgm:pt modelId="{178E3746-3EFA-4AC3-93DE-D4DF1DB4C34C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The check is designed to be as accessible as possible</a:t>
          </a:r>
          <a:r>
            <a:rPr lang="en-GB" dirty="0">
              <a:latin typeface="Century Gothic" panose="020B0502020202020204"/>
            </a:rPr>
            <a:t>.</a:t>
          </a:r>
          <a:endParaRPr lang="en-GB" dirty="0"/>
        </a:p>
      </dgm:t>
    </dgm:pt>
    <dgm:pt modelId="{A903EDA8-5EF3-4CE4-AFF2-8EE9E7F19A06}" type="parTrans" cxnId="{CEA4E993-D6F2-44FA-899A-33A8460724BD}">
      <dgm:prSet/>
      <dgm:spPr/>
    </dgm:pt>
    <dgm:pt modelId="{0267D406-A33C-431A-BCEA-3D49F063C76A}" type="sibTrans" cxnId="{CEA4E993-D6F2-44FA-899A-33A8460724BD}">
      <dgm:prSet/>
      <dgm:spPr/>
    </dgm:pt>
    <dgm:pt modelId="{13E2D5C8-E2CE-4147-B83F-F237E6944963}">
      <dgm:prSet phldr="0"/>
      <dgm:spPr/>
      <dgm:t>
        <a:bodyPr/>
        <a:lstStyle/>
        <a:p>
          <a:pPr rtl="0"/>
          <a:r>
            <a:rPr lang="en-GB" dirty="0">
              <a:latin typeface="Letter-join Basic 40" panose="02000505000000020003" pitchFamily="50" charset="0"/>
            </a:rPr>
            <a:t>1:1</a:t>
          </a:r>
          <a:r>
            <a:rPr lang="en-GB" dirty="0">
              <a:latin typeface="Century Gothic" panose="020B0502020202020204"/>
            </a:rPr>
            <a:t> </a:t>
          </a:r>
        </a:p>
      </dgm:t>
    </dgm:pt>
    <dgm:pt modelId="{173450C8-62F3-4B4A-AB0B-CB604643D54C}" type="parTrans" cxnId="{D8461359-0A77-46DA-B512-760389DC8037}">
      <dgm:prSet/>
      <dgm:spPr/>
    </dgm:pt>
    <dgm:pt modelId="{0F67877E-020D-4D22-9DB5-631336F9AB69}" type="sibTrans" cxnId="{D8461359-0A77-46DA-B512-760389DC8037}">
      <dgm:prSet/>
      <dgm:spPr/>
    </dgm:pt>
    <dgm:pt modelId="{77EAF575-2FF5-4CEE-8492-6C157AA3696E}" type="pres">
      <dgm:prSet presAssocID="{567A49DE-4A33-472A-9C35-6B29E30C6B41}" presName="linear" presStyleCnt="0">
        <dgm:presLayoutVars>
          <dgm:animLvl val="lvl"/>
          <dgm:resizeHandles val="exact"/>
        </dgm:presLayoutVars>
      </dgm:prSet>
      <dgm:spPr/>
    </dgm:pt>
    <dgm:pt modelId="{46B14135-0EE3-44C6-93BD-589D9B6BFBB3}" type="pres">
      <dgm:prSet presAssocID="{178E3746-3EFA-4AC3-93DE-D4DF1DB4C34C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22E6F7A3-BB4A-491F-982C-11DD1DD8B775}" type="pres">
      <dgm:prSet presAssocID="{0267D406-A33C-431A-BCEA-3D49F063C76A}" presName="spacer" presStyleCnt="0"/>
      <dgm:spPr/>
    </dgm:pt>
    <dgm:pt modelId="{9CFB58B4-C575-4C76-A478-38C649EB90BC}" type="pres">
      <dgm:prSet presAssocID="{83220CCE-D482-4AF3-A8BC-5970951C36A2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7CFDC8A7-FD49-4951-8DDA-8FAEFE100544}" type="pres">
      <dgm:prSet presAssocID="{9DEA7479-4522-4C89-8DC4-BD9F34FAA6FF}" presName="spacer" presStyleCnt="0"/>
      <dgm:spPr/>
    </dgm:pt>
    <dgm:pt modelId="{7B9899D1-E1DE-4A7C-B1FD-98FD6220CD45}" type="pres">
      <dgm:prSet presAssocID="{FB45582B-4D8C-4146-94B2-94F6707A2402}" presName="parentText" presStyleLbl="node1" presStyleIdx="2" presStyleCnt="8" custLinFactNeighborX="-2094" custLinFactNeighborY="-9443">
        <dgm:presLayoutVars>
          <dgm:chMax val="0"/>
          <dgm:bulletEnabled val="1"/>
        </dgm:presLayoutVars>
      </dgm:prSet>
      <dgm:spPr/>
    </dgm:pt>
    <dgm:pt modelId="{BB6E7B24-8230-44E1-8E80-CEFB44377EDB}" type="pres">
      <dgm:prSet presAssocID="{FAA079BE-EAB5-40A6-AA9B-DCEC190A05AA}" presName="spacer" presStyleCnt="0"/>
      <dgm:spPr/>
    </dgm:pt>
    <dgm:pt modelId="{6E2790C9-90DA-4A52-998A-741ECE457223}" type="pres">
      <dgm:prSet presAssocID="{15C8F527-3187-49B3-AC8D-D02AA8BEC99F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F06A068F-CE2B-4D95-B734-7E242A9E04F1}" type="pres">
      <dgm:prSet presAssocID="{5F51E460-BCB3-47D7-ADC6-2752AA72A343}" presName="spacer" presStyleCnt="0"/>
      <dgm:spPr/>
    </dgm:pt>
    <dgm:pt modelId="{45286236-FCBC-4D74-BDD6-29D3E11F8E83}" type="pres">
      <dgm:prSet presAssocID="{5986618D-3C05-4198-9218-399A09E089DD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CBA38A96-1277-4A1B-BA7E-02ACDE662A46}" type="pres">
      <dgm:prSet presAssocID="{2DADD255-1D7A-451D-BB6F-9416F1185C73}" presName="spacer" presStyleCnt="0"/>
      <dgm:spPr/>
    </dgm:pt>
    <dgm:pt modelId="{6367BD24-EE54-425F-A529-7EBF62BC7E2E}" type="pres">
      <dgm:prSet presAssocID="{0751FD2C-FBD7-4537-95C3-0F0AF4BD352C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739A2C09-C95B-48AB-84C4-3365A746DB25}" type="pres">
      <dgm:prSet presAssocID="{3DC1B4DC-42A1-40B0-B9AE-12C8730D53AD}" presName="spacer" presStyleCnt="0"/>
      <dgm:spPr/>
    </dgm:pt>
    <dgm:pt modelId="{B24DCD9A-E6F9-41CC-94FA-18F32A0C88A6}" type="pres">
      <dgm:prSet presAssocID="{47E3FC5B-8103-453E-9512-201118868DF9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89FBD83E-2DE7-40B9-ACF3-6975D8ACA0EB}" type="pres">
      <dgm:prSet presAssocID="{46E51F8D-D469-4294-BDAA-9FE93B829EB5}" presName="spacer" presStyleCnt="0"/>
      <dgm:spPr/>
    </dgm:pt>
    <dgm:pt modelId="{514B9A02-0582-41F2-8D15-03FE8C9EE612}" type="pres">
      <dgm:prSet presAssocID="{13E2D5C8-E2CE-4147-B83F-F237E6944963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B881DE15-579E-4BDF-A949-FC5BFB7665DE}" type="presOf" srcId="{47E3FC5B-8103-453E-9512-201118868DF9}" destId="{B24DCD9A-E6F9-41CC-94FA-18F32A0C88A6}" srcOrd="0" destOrd="0" presId="urn:microsoft.com/office/officeart/2005/8/layout/vList2"/>
    <dgm:cxn modelId="{EDF5AD26-9725-4D92-95AB-3D3390563C36}" type="presOf" srcId="{5986618D-3C05-4198-9218-399A09E089DD}" destId="{45286236-FCBC-4D74-BDD6-29D3E11F8E83}" srcOrd="0" destOrd="0" presId="urn:microsoft.com/office/officeart/2005/8/layout/vList2"/>
    <dgm:cxn modelId="{6D070D33-4455-4AC1-83D6-A9C3DD84818B}" srcId="{567A49DE-4A33-472A-9C35-6B29E30C6B41}" destId="{83220CCE-D482-4AF3-A8BC-5970951C36A2}" srcOrd="1" destOrd="0" parTransId="{9B203374-7016-4F11-A9E5-A78C355F8D31}" sibTransId="{9DEA7479-4522-4C89-8DC4-BD9F34FAA6FF}"/>
    <dgm:cxn modelId="{2772303B-741E-4A3A-9DBF-6C12D13AAEA1}" srcId="{567A49DE-4A33-472A-9C35-6B29E30C6B41}" destId="{FB45582B-4D8C-4146-94B2-94F6707A2402}" srcOrd="2" destOrd="0" parTransId="{0B93E10E-0FBF-43EC-A63A-C5661BC94299}" sibTransId="{FAA079BE-EAB5-40A6-AA9B-DCEC190A05AA}"/>
    <dgm:cxn modelId="{71657C51-D3E6-4CB1-A373-20076CC57B66}" type="presOf" srcId="{FB45582B-4D8C-4146-94B2-94F6707A2402}" destId="{7B9899D1-E1DE-4A7C-B1FD-98FD6220CD45}" srcOrd="0" destOrd="0" presId="urn:microsoft.com/office/officeart/2005/8/layout/vList2"/>
    <dgm:cxn modelId="{D8461359-0A77-46DA-B512-760389DC8037}" srcId="{567A49DE-4A33-472A-9C35-6B29E30C6B41}" destId="{13E2D5C8-E2CE-4147-B83F-F237E6944963}" srcOrd="7" destOrd="0" parTransId="{173450C8-62F3-4B4A-AB0B-CB604643D54C}" sibTransId="{0F67877E-020D-4D22-9DB5-631336F9AB69}"/>
    <dgm:cxn modelId="{1C23D47D-ED97-47F3-9092-C674B8C1DBDC}" type="presOf" srcId="{13E2D5C8-E2CE-4147-B83F-F237E6944963}" destId="{514B9A02-0582-41F2-8D15-03FE8C9EE612}" srcOrd="0" destOrd="0" presId="urn:microsoft.com/office/officeart/2005/8/layout/vList2"/>
    <dgm:cxn modelId="{82B3DA87-9324-42CB-9A2A-B395019F69A6}" srcId="{567A49DE-4A33-472A-9C35-6B29E30C6B41}" destId="{5986618D-3C05-4198-9218-399A09E089DD}" srcOrd="4" destOrd="0" parTransId="{24294765-0ECF-4236-94F3-76DE016F3291}" sibTransId="{2DADD255-1D7A-451D-BB6F-9416F1185C73}"/>
    <dgm:cxn modelId="{6C43568B-82ED-4FEC-95DF-51630E2455BC}" srcId="{567A49DE-4A33-472A-9C35-6B29E30C6B41}" destId="{15C8F527-3187-49B3-AC8D-D02AA8BEC99F}" srcOrd="3" destOrd="0" parTransId="{EDD3E06E-FDDB-49E0-A200-67F47F3A3CED}" sibTransId="{5F51E460-BCB3-47D7-ADC6-2752AA72A343}"/>
    <dgm:cxn modelId="{C746348E-372A-4168-8E74-BE4545551F10}" type="presOf" srcId="{567A49DE-4A33-472A-9C35-6B29E30C6B41}" destId="{77EAF575-2FF5-4CEE-8492-6C157AA3696E}" srcOrd="0" destOrd="0" presId="urn:microsoft.com/office/officeart/2005/8/layout/vList2"/>
    <dgm:cxn modelId="{8727DD93-814A-4712-B304-3695ECC960A7}" srcId="{567A49DE-4A33-472A-9C35-6B29E30C6B41}" destId="{0751FD2C-FBD7-4537-95C3-0F0AF4BD352C}" srcOrd="5" destOrd="0" parTransId="{D10308EE-1BDE-4547-B46E-CC9FB8ADC202}" sibTransId="{3DC1B4DC-42A1-40B0-B9AE-12C8730D53AD}"/>
    <dgm:cxn modelId="{CEA4E993-D6F2-44FA-899A-33A8460724BD}" srcId="{567A49DE-4A33-472A-9C35-6B29E30C6B41}" destId="{178E3746-3EFA-4AC3-93DE-D4DF1DB4C34C}" srcOrd="0" destOrd="0" parTransId="{A903EDA8-5EF3-4CE4-AFF2-8EE9E7F19A06}" sibTransId="{0267D406-A33C-431A-BCEA-3D49F063C76A}"/>
    <dgm:cxn modelId="{28052C98-3519-4103-AB37-707621C77389}" type="presOf" srcId="{0751FD2C-FBD7-4537-95C3-0F0AF4BD352C}" destId="{6367BD24-EE54-425F-A529-7EBF62BC7E2E}" srcOrd="0" destOrd="0" presId="urn:microsoft.com/office/officeart/2005/8/layout/vList2"/>
    <dgm:cxn modelId="{BA741BA2-43E3-42E2-B20E-29F0D1F10D15}" type="presOf" srcId="{83220CCE-D482-4AF3-A8BC-5970951C36A2}" destId="{9CFB58B4-C575-4C76-A478-38C649EB90BC}" srcOrd="0" destOrd="0" presId="urn:microsoft.com/office/officeart/2005/8/layout/vList2"/>
    <dgm:cxn modelId="{770E8BD4-6C6D-448C-9165-2D40E16BB419}" type="presOf" srcId="{15C8F527-3187-49B3-AC8D-D02AA8BEC99F}" destId="{6E2790C9-90DA-4A52-998A-741ECE457223}" srcOrd="0" destOrd="0" presId="urn:microsoft.com/office/officeart/2005/8/layout/vList2"/>
    <dgm:cxn modelId="{174508F1-0D83-4595-85EE-4E49653F664E}" srcId="{567A49DE-4A33-472A-9C35-6B29E30C6B41}" destId="{47E3FC5B-8103-453E-9512-201118868DF9}" srcOrd="6" destOrd="0" parTransId="{6517A2EC-4B46-4C84-9F90-E9D39CD44F05}" sibTransId="{46E51F8D-D469-4294-BDAA-9FE93B829EB5}"/>
    <dgm:cxn modelId="{6E7661F5-F6C9-439B-BE60-140AFD6DD541}" type="presOf" srcId="{178E3746-3EFA-4AC3-93DE-D4DF1DB4C34C}" destId="{46B14135-0EE3-44C6-93BD-589D9B6BFBB3}" srcOrd="0" destOrd="0" presId="urn:microsoft.com/office/officeart/2005/8/layout/vList2"/>
    <dgm:cxn modelId="{20597F5A-592A-4E40-B932-47BDAFC373BA}" type="presParOf" srcId="{77EAF575-2FF5-4CEE-8492-6C157AA3696E}" destId="{46B14135-0EE3-44C6-93BD-589D9B6BFBB3}" srcOrd="0" destOrd="0" presId="urn:microsoft.com/office/officeart/2005/8/layout/vList2"/>
    <dgm:cxn modelId="{439F1A43-44CD-41F4-AB89-3BD2C64FC2C5}" type="presParOf" srcId="{77EAF575-2FF5-4CEE-8492-6C157AA3696E}" destId="{22E6F7A3-BB4A-491F-982C-11DD1DD8B775}" srcOrd="1" destOrd="0" presId="urn:microsoft.com/office/officeart/2005/8/layout/vList2"/>
    <dgm:cxn modelId="{76BEC263-BC47-415D-8B71-E3264FEE6B8D}" type="presParOf" srcId="{77EAF575-2FF5-4CEE-8492-6C157AA3696E}" destId="{9CFB58B4-C575-4C76-A478-38C649EB90BC}" srcOrd="2" destOrd="0" presId="urn:microsoft.com/office/officeart/2005/8/layout/vList2"/>
    <dgm:cxn modelId="{99F97905-6273-4D8E-A60B-C6D6BCC1B39F}" type="presParOf" srcId="{77EAF575-2FF5-4CEE-8492-6C157AA3696E}" destId="{7CFDC8A7-FD49-4951-8DDA-8FAEFE100544}" srcOrd="3" destOrd="0" presId="urn:microsoft.com/office/officeart/2005/8/layout/vList2"/>
    <dgm:cxn modelId="{27F990BA-1364-40CB-A7D7-7258E021ED4A}" type="presParOf" srcId="{77EAF575-2FF5-4CEE-8492-6C157AA3696E}" destId="{7B9899D1-E1DE-4A7C-B1FD-98FD6220CD45}" srcOrd="4" destOrd="0" presId="urn:microsoft.com/office/officeart/2005/8/layout/vList2"/>
    <dgm:cxn modelId="{DEBEB28B-EACF-48E4-B1CA-CBE8B7F2CCDF}" type="presParOf" srcId="{77EAF575-2FF5-4CEE-8492-6C157AA3696E}" destId="{BB6E7B24-8230-44E1-8E80-CEFB44377EDB}" srcOrd="5" destOrd="0" presId="urn:microsoft.com/office/officeart/2005/8/layout/vList2"/>
    <dgm:cxn modelId="{6FDF1D7B-0A66-4B30-9C42-3C808E82B555}" type="presParOf" srcId="{77EAF575-2FF5-4CEE-8492-6C157AA3696E}" destId="{6E2790C9-90DA-4A52-998A-741ECE457223}" srcOrd="6" destOrd="0" presId="urn:microsoft.com/office/officeart/2005/8/layout/vList2"/>
    <dgm:cxn modelId="{85EE2E34-DCA3-4EED-B1CE-9D0B5FEED688}" type="presParOf" srcId="{77EAF575-2FF5-4CEE-8492-6C157AA3696E}" destId="{F06A068F-CE2B-4D95-B734-7E242A9E04F1}" srcOrd="7" destOrd="0" presId="urn:microsoft.com/office/officeart/2005/8/layout/vList2"/>
    <dgm:cxn modelId="{7566301D-CDEA-40C3-85E8-9F2DD2427D43}" type="presParOf" srcId="{77EAF575-2FF5-4CEE-8492-6C157AA3696E}" destId="{45286236-FCBC-4D74-BDD6-29D3E11F8E83}" srcOrd="8" destOrd="0" presId="urn:microsoft.com/office/officeart/2005/8/layout/vList2"/>
    <dgm:cxn modelId="{2314F35F-20EA-40A6-89C5-69BEEBE85F07}" type="presParOf" srcId="{77EAF575-2FF5-4CEE-8492-6C157AA3696E}" destId="{CBA38A96-1277-4A1B-BA7E-02ACDE662A46}" srcOrd="9" destOrd="0" presId="urn:microsoft.com/office/officeart/2005/8/layout/vList2"/>
    <dgm:cxn modelId="{29047116-8FE3-4EA6-8306-32AA0243A3C5}" type="presParOf" srcId="{77EAF575-2FF5-4CEE-8492-6C157AA3696E}" destId="{6367BD24-EE54-425F-A529-7EBF62BC7E2E}" srcOrd="10" destOrd="0" presId="urn:microsoft.com/office/officeart/2005/8/layout/vList2"/>
    <dgm:cxn modelId="{2F06D797-DCBE-4401-AFDD-57CD06BC3670}" type="presParOf" srcId="{77EAF575-2FF5-4CEE-8492-6C157AA3696E}" destId="{739A2C09-C95B-48AB-84C4-3365A746DB25}" srcOrd="11" destOrd="0" presId="urn:microsoft.com/office/officeart/2005/8/layout/vList2"/>
    <dgm:cxn modelId="{6DF09394-4816-4BD9-B276-AADFC3482CDD}" type="presParOf" srcId="{77EAF575-2FF5-4CEE-8492-6C157AA3696E}" destId="{B24DCD9A-E6F9-41CC-94FA-18F32A0C88A6}" srcOrd="12" destOrd="0" presId="urn:microsoft.com/office/officeart/2005/8/layout/vList2"/>
    <dgm:cxn modelId="{5A4E49A4-806A-4749-9109-6C2751955906}" type="presParOf" srcId="{77EAF575-2FF5-4CEE-8492-6C157AA3696E}" destId="{89FBD83E-2DE7-40B9-ACF3-6975D8ACA0EB}" srcOrd="13" destOrd="0" presId="urn:microsoft.com/office/officeart/2005/8/layout/vList2"/>
    <dgm:cxn modelId="{EE5769AF-BDEB-4063-8995-0717D96A4EC9}" type="presParOf" srcId="{77EAF575-2FF5-4CEE-8492-6C157AA3696E}" destId="{514B9A02-0582-41F2-8D15-03FE8C9EE612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E6C3A0F-10C7-48E7-A91C-B22CECAFBB7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5F7B562-57F2-47E1-BB17-7FFC1AFA53B1}">
      <dgm:prSet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Listen to the songs on YouTube. They will stick in your head!</a:t>
          </a:r>
          <a:endParaRPr lang="en-US" dirty="0">
            <a:latin typeface="Letter-join Basic 40" panose="02000505000000020003" pitchFamily="50" charset="0"/>
          </a:endParaRPr>
        </a:p>
      </dgm:t>
    </dgm:pt>
    <dgm:pt modelId="{36B48E24-7B69-4728-8B35-27A98990DC30}" type="parTrans" cxnId="{D53AA59C-DDB3-4723-9CEE-1F3A588498AB}">
      <dgm:prSet/>
      <dgm:spPr/>
      <dgm:t>
        <a:bodyPr/>
        <a:lstStyle/>
        <a:p>
          <a:endParaRPr lang="en-US"/>
        </a:p>
      </dgm:t>
    </dgm:pt>
    <dgm:pt modelId="{FB07D95F-A09D-453D-8D17-BC99ADEA01C4}" type="sibTrans" cxnId="{D53AA59C-DDB3-4723-9CEE-1F3A588498AB}">
      <dgm:prSet/>
      <dgm:spPr/>
      <dgm:t>
        <a:bodyPr/>
        <a:lstStyle/>
        <a:p>
          <a:endParaRPr lang="en-US"/>
        </a:p>
      </dgm:t>
    </dgm:pt>
    <dgm:pt modelId="{D5DAF513-E625-4D81-A50A-7A19308CBF92}">
      <dgm:prSet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Practise them in a way that suits your child: singing, chanting, firing random questions at them on the school run, quizzes etc.</a:t>
          </a:r>
          <a:endParaRPr lang="en-US" dirty="0">
            <a:latin typeface="Letter-join Basic 40" panose="02000505000000020003" pitchFamily="50" charset="0"/>
          </a:endParaRPr>
        </a:p>
      </dgm:t>
    </dgm:pt>
    <dgm:pt modelId="{DD38319F-2E27-4B5F-8D7C-64238958C8C2}" type="parTrans" cxnId="{EA547724-69AC-43EB-B851-60A82B2FD1BF}">
      <dgm:prSet/>
      <dgm:spPr/>
      <dgm:t>
        <a:bodyPr/>
        <a:lstStyle/>
        <a:p>
          <a:endParaRPr lang="en-US"/>
        </a:p>
      </dgm:t>
    </dgm:pt>
    <dgm:pt modelId="{667C7EF9-D21F-48E5-A80C-80326E33C9C2}" type="sibTrans" cxnId="{EA547724-69AC-43EB-B851-60A82B2FD1BF}">
      <dgm:prSet/>
      <dgm:spPr/>
      <dgm:t>
        <a:bodyPr/>
        <a:lstStyle/>
        <a:p>
          <a:endParaRPr lang="en-US"/>
        </a:p>
      </dgm:t>
    </dgm:pt>
    <dgm:pt modelId="{8EF80DC4-0BC5-4743-BE0A-8AEFAD26AF90}">
      <dgm:prSet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Use TT Rockstars</a:t>
          </a:r>
          <a:endParaRPr lang="en-US" dirty="0">
            <a:latin typeface="Letter-join Basic 40" panose="02000505000000020003" pitchFamily="50" charset="0"/>
          </a:endParaRPr>
        </a:p>
      </dgm:t>
    </dgm:pt>
    <dgm:pt modelId="{CBA770A6-3195-45C9-82F3-3375D020DA9F}" type="parTrans" cxnId="{B2998512-A6B0-4433-A406-691A58FE71F3}">
      <dgm:prSet/>
      <dgm:spPr/>
      <dgm:t>
        <a:bodyPr/>
        <a:lstStyle/>
        <a:p>
          <a:endParaRPr lang="en-US"/>
        </a:p>
      </dgm:t>
    </dgm:pt>
    <dgm:pt modelId="{93AE3332-9740-4A1E-B5E2-B6940F6A63A9}" type="sibTrans" cxnId="{B2998512-A6B0-4433-A406-691A58FE71F3}">
      <dgm:prSet/>
      <dgm:spPr/>
      <dgm:t>
        <a:bodyPr/>
        <a:lstStyle/>
        <a:p>
          <a:endParaRPr lang="en-US"/>
        </a:p>
      </dgm:t>
    </dgm:pt>
    <dgm:pt modelId="{898C087E-8099-495C-BC6F-7D32D3028B7C}">
      <dgm:prSet/>
      <dgm:spPr/>
      <dgm:t>
        <a:bodyPr/>
        <a:lstStyle/>
        <a:p>
          <a:r>
            <a:rPr lang="en-US" dirty="0" err="1">
              <a:latin typeface="Letter-join Basic 40" panose="02000505000000020003" pitchFamily="50" charset="0"/>
            </a:rPr>
            <a:t>Practise</a:t>
          </a:r>
          <a:r>
            <a:rPr lang="en-US" dirty="0">
              <a:latin typeface="Letter-join Basic 40" panose="02000505000000020003" pitchFamily="50" charset="0"/>
            </a:rPr>
            <a:t> flashcards at home for any that won’t stick</a:t>
          </a:r>
          <a:endParaRPr lang="en-GB" dirty="0">
            <a:latin typeface="Letter-join Basic 40" panose="02000505000000020003" pitchFamily="50" charset="0"/>
          </a:endParaRPr>
        </a:p>
      </dgm:t>
    </dgm:pt>
    <dgm:pt modelId="{B4286E91-A590-4CA2-B155-B0AFB29EB4D5}" type="parTrans" cxnId="{9A3470C0-4F11-42A3-B2E6-034D3804D77B}">
      <dgm:prSet/>
      <dgm:spPr/>
    </dgm:pt>
    <dgm:pt modelId="{239C8849-FE1D-449A-8507-35C4FA33A982}" type="sibTrans" cxnId="{9A3470C0-4F11-42A3-B2E6-034D3804D77B}">
      <dgm:prSet/>
      <dgm:spPr/>
    </dgm:pt>
    <dgm:pt modelId="{77AB831E-1B79-4990-B915-CF40EFFC71CF}" type="pres">
      <dgm:prSet presAssocID="{9E6C3A0F-10C7-48E7-A91C-B22CECAFBB78}" presName="linear" presStyleCnt="0">
        <dgm:presLayoutVars>
          <dgm:animLvl val="lvl"/>
          <dgm:resizeHandles val="exact"/>
        </dgm:presLayoutVars>
      </dgm:prSet>
      <dgm:spPr/>
    </dgm:pt>
    <dgm:pt modelId="{70BE37D9-A7C3-4BB2-983F-AC52A4B1B61F}" type="pres">
      <dgm:prSet presAssocID="{D5F7B562-57F2-47E1-BB17-7FFC1AFA53B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BFFE392-674F-4657-9C11-40967E9C7247}" type="pres">
      <dgm:prSet presAssocID="{FB07D95F-A09D-453D-8D17-BC99ADEA01C4}" presName="spacer" presStyleCnt="0"/>
      <dgm:spPr/>
    </dgm:pt>
    <dgm:pt modelId="{8DAE9313-4C88-45BB-9B07-C8C8541CC0A3}" type="pres">
      <dgm:prSet presAssocID="{D5DAF513-E625-4D81-A50A-7A19308CBF9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DADEA87-B16C-4A7D-A3C9-5FB564A8CDBC}" type="pres">
      <dgm:prSet presAssocID="{667C7EF9-D21F-48E5-A80C-80326E33C9C2}" presName="spacer" presStyleCnt="0"/>
      <dgm:spPr/>
    </dgm:pt>
    <dgm:pt modelId="{6A4AED14-B25E-477B-BD02-54B34150662B}" type="pres">
      <dgm:prSet presAssocID="{8EF80DC4-0BC5-4743-BE0A-8AEFAD26AF90}" presName="parentText" presStyleLbl="node1" presStyleIdx="2" presStyleCnt="4" custLinFactNeighborX="-1382" custLinFactNeighborY="-977">
        <dgm:presLayoutVars>
          <dgm:chMax val="0"/>
          <dgm:bulletEnabled val="1"/>
        </dgm:presLayoutVars>
      </dgm:prSet>
      <dgm:spPr/>
    </dgm:pt>
    <dgm:pt modelId="{C794D43F-EA40-427A-AF31-5167FA6867EF}" type="pres">
      <dgm:prSet presAssocID="{93AE3332-9740-4A1E-B5E2-B6940F6A63A9}" presName="spacer" presStyleCnt="0"/>
      <dgm:spPr/>
    </dgm:pt>
    <dgm:pt modelId="{88C1DABF-9C65-4625-B874-7A270AF8D11C}" type="pres">
      <dgm:prSet presAssocID="{898C087E-8099-495C-BC6F-7D32D3028B7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2998512-A6B0-4433-A406-691A58FE71F3}" srcId="{9E6C3A0F-10C7-48E7-A91C-B22CECAFBB78}" destId="{8EF80DC4-0BC5-4743-BE0A-8AEFAD26AF90}" srcOrd="2" destOrd="0" parTransId="{CBA770A6-3195-45C9-82F3-3375D020DA9F}" sibTransId="{93AE3332-9740-4A1E-B5E2-B6940F6A63A9}"/>
    <dgm:cxn modelId="{EA547724-69AC-43EB-B851-60A82B2FD1BF}" srcId="{9E6C3A0F-10C7-48E7-A91C-B22CECAFBB78}" destId="{D5DAF513-E625-4D81-A50A-7A19308CBF92}" srcOrd="1" destOrd="0" parTransId="{DD38319F-2E27-4B5F-8D7C-64238958C8C2}" sibTransId="{667C7EF9-D21F-48E5-A80C-80326E33C9C2}"/>
    <dgm:cxn modelId="{099E625A-B3D4-4573-8576-22D9A9D29B27}" type="presOf" srcId="{9E6C3A0F-10C7-48E7-A91C-B22CECAFBB78}" destId="{77AB831E-1B79-4990-B915-CF40EFFC71CF}" srcOrd="0" destOrd="0" presId="urn:microsoft.com/office/officeart/2005/8/layout/vList2"/>
    <dgm:cxn modelId="{61105881-8265-4A8C-8930-5C6C6FAECA23}" type="presOf" srcId="{D5F7B562-57F2-47E1-BB17-7FFC1AFA53B1}" destId="{70BE37D9-A7C3-4BB2-983F-AC52A4B1B61F}" srcOrd="0" destOrd="0" presId="urn:microsoft.com/office/officeart/2005/8/layout/vList2"/>
    <dgm:cxn modelId="{E6DFD78B-140F-42AB-A601-F5E017EB659D}" type="presOf" srcId="{898C087E-8099-495C-BC6F-7D32D3028B7C}" destId="{88C1DABF-9C65-4625-B874-7A270AF8D11C}" srcOrd="0" destOrd="0" presId="urn:microsoft.com/office/officeart/2005/8/layout/vList2"/>
    <dgm:cxn modelId="{D53AA59C-DDB3-4723-9CEE-1F3A588498AB}" srcId="{9E6C3A0F-10C7-48E7-A91C-B22CECAFBB78}" destId="{D5F7B562-57F2-47E1-BB17-7FFC1AFA53B1}" srcOrd="0" destOrd="0" parTransId="{36B48E24-7B69-4728-8B35-27A98990DC30}" sibTransId="{FB07D95F-A09D-453D-8D17-BC99ADEA01C4}"/>
    <dgm:cxn modelId="{9A3470C0-4F11-42A3-B2E6-034D3804D77B}" srcId="{9E6C3A0F-10C7-48E7-A91C-B22CECAFBB78}" destId="{898C087E-8099-495C-BC6F-7D32D3028B7C}" srcOrd="3" destOrd="0" parTransId="{B4286E91-A590-4CA2-B155-B0AFB29EB4D5}" sibTransId="{239C8849-FE1D-449A-8507-35C4FA33A982}"/>
    <dgm:cxn modelId="{BF32E9E6-567D-4933-9037-3033AE4D3CAD}" type="presOf" srcId="{8EF80DC4-0BC5-4743-BE0A-8AEFAD26AF90}" destId="{6A4AED14-B25E-477B-BD02-54B34150662B}" srcOrd="0" destOrd="0" presId="urn:microsoft.com/office/officeart/2005/8/layout/vList2"/>
    <dgm:cxn modelId="{717B7DEB-A81D-4412-A4CA-253F0377F61C}" type="presOf" srcId="{D5DAF513-E625-4D81-A50A-7A19308CBF92}" destId="{8DAE9313-4C88-45BB-9B07-C8C8541CC0A3}" srcOrd="0" destOrd="0" presId="urn:microsoft.com/office/officeart/2005/8/layout/vList2"/>
    <dgm:cxn modelId="{D4833E25-1B67-4F61-AF14-A90C35438377}" type="presParOf" srcId="{77AB831E-1B79-4990-B915-CF40EFFC71CF}" destId="{70BE37D9-A7C3-4BB2-983F-AC52A4B1B61F}" srcOrd="0" destOrd="0" presId="urn:microsoft.com/office/officeart/2005/8/layout/vList2"/>
    <dgm:cxn modelId="{45CD95CB-6BCD-424F-B4EB-7B2E22ACA36C}" type="presParOf" srcId="{77AB831E-1B79-4990-B915-CF40EFFC71CF}" destId="{1BFFE392-674F-4657-9C11-40967E9C7247}" srcOrd="1" destOrd="0" presId="urn:microsoft.com/office/officeart/2005/8/layout/vList2"/>
    <dgm:cxn modelId="{B4B5084B-A059-43FE-8C71-7BC90CB0B0E5}" type="presParOf" srcId="{77AB831E-1B79-4990-B915-CF40EFFC71CF}" destId="{8DAE9313-4C88-45BB-9B07-C8C8541CC0A3}" srcOrd="2" destOrd="0" presId="urn:microsoft.com/office/officeart/2005/8/layout/vList2"/>
    <dgm:cxn modelId="{CF77E74D-3552-455A-A7C4-6B6DCCBA1F46}" type="presParOf" srcId="{77AB831E-1B79-4990-B915-CF40EFFC71CF}" destId="{9DADEA87-B16C-4A7D-A3C9-5FB564A8CDBC}" srcOrd="3" destOrd="0" presId="urn:microsoft.com/office/officeart/2005/8/layout/vList2"/>
    <dgm:cxn modelId="{1E24C378-8CF3-47D3-9407-A9EDED8329ED}" type="presParOf" srcId="{77AB831E-1B79-4990-B915-CF40EFFC71CF}" destId="{6A4AED14-B25E-477B-BD02-54B34150662B}" srcOrd="4" destOrd="0" presId="urn:microsoft.com/office/officeart/2005/8/layout/vList2"/>
    <dgm:cxn modelId="{09BA8014-BD45-415B-8FC5-FEAE3D0C23F9}" type="presParOf" srcId="{77AB831E-1B79-4990-B915-CF40EFFC71CF}" destId="{C794D43F-EA40-427A-AF31-5167FA6867EF}" srcOrd="5" destOrd="0" presId="urn:microsoft.com/office/officeart/2005/8/layout/vList2"/>
    <dgm:cxn modelId="{C9F7C995-2FCE-4959-9A28-82A62FF93510}" type="presParOf" srcId="{77AB831E-1B79-4990-B915-CF40EFFC71CF}" destId="{88C1DABF-9C65-4625-B874-7A270AF8D11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E6C3A0F-10C7-48E7-A91C-B22CECAFBB7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21B4A5B-7B4C-4401-825E-28BEFF9BFC5B}">
      <dgm:prSet phldr="0"/>
      <dgm:spPr/>
      <dgm:t>
        <a:bodyPr/>
        <a:lstStyle/>
        <a:p>
          <a:pPr algn="l" rtl="0"/>
          <a:r>
            <a:rPr lang="fr" dirty="0">
              <a:latin typeface="Letter-join Basic 40" panose="02000505000000020003" pitchFamily="50" charset="0"/>
              <a:ea typeface="Calibri"/>
              <a:cs typeface="Calibri"/>
            </a:rPr>
            <a:t>Maths Frame Multiplication Check </a:t>
          </a:r>
          <a:br>
            <a:rPr lang="fr" dirty="0">
              <a:latin typeface="Letter-join Basic 40" panose="02000505000000020003" pitchFamily="50" charset="0"/>
              <a:ea typeface="Calibri"/>
              <a:cs typeface="Calibri"/>
            </a:rPr>
          </a:br>
          <a:r>
            <a:rPr lang="fr" dirty="0">
              <a:latin typeface="Letter-join Basic 40" panose="02000505000000020003" pitchFamily="50" charset="0"/>
              <a:ea typeface="Calibri"/>
              <a:cs typeface="Calibri"/>
            </a:rPr>
            <a:t> </a:t>
          </a:r>
          <a:r>
            <a:rPr lang="en-US" dirty="0">
              <a:solidFill>
                <a:schemeClr val="tx1"/>
              </a:solidFill>
              <a:latin typeface="Letter-join Basic 40" panose="02000505000000020003" pitchFamily="50" charset="0"/>
              <a:ea typeface="Calibri"/>
              <a:cs typeface="Calibri"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https://mathsframe.co.uk/en/resources/resource/477/Multiplication-Tables-Check</a:t>
          </a:r>
          <a:r>
            <a:rPr lang="fr" dirty="0">
              <a:solidFill>
                <a:schemeClr val="tx1"/>
              </a:solidFill>
              <a:latin typeface="Letter-join Basic 40" panose="02000505000000020003" pitchFamily="50" charset="0"/>
              <a:ea typeface="Calibri"/>
              <a:cs typeface="Calibri"/>
            </a:rPr>
            <a:t> </a:t>
          </a:r>
          <a:endParaRPr lang="en-GB" dirty="0">
            <a:solidFill>
              <a:schemeClr val="tx1"/>
            </a:solidFill>
            <a:latin typeface="Letter-join Basic 40" panose="02000505000000020003" pitchFamily="50" charset="0"/>
          </a:endParaRPr>
        </a:p>
      </dgm:t>
    </dgm:pt>
    <dgm:pt modelId="{682F5F6B-4699-4569-9BB9-AC5428875B17}" type="parTrans" cxnId="{21E6C834-0EF1-45C3-B799-0118E0E4AF6E}">
      <dgm:prSet/>
      <dgm:spPr/>
    </dgm:pt>
    <dgm:pt modelId="{A4AB8B37-89DC-4896-A225-A60D06F3069B}" type="sibTrans" cxnId="{21E6C834-0EF1-45C3-B799-0118E0E4AF6E}">
      <dgm:prSet/>
      <dgm:spPr/>
    </dgm:pt>
    <dgm:pt modelId="{B796A15A-A224-410D-A9A5-FFAF463750E2}">
      <dgm:prSet phldr="0"/>
      <dgm:spPr/>
      <dgm:t>
        <a:bodyPr/>
        <a:lstStyle/>
        <a:p>
          <a:pPr algn="l"/>
          <a:r>
            <a:rPr lang="en-GB" dirty="0">
              <a:latin typeface="Letter-join Basic 40" panose="02000505000000020003" pitchFamily="50" charset="0"/>
              <a:ea typeface="Calibri"/>
              <a:cs typeface="Calibri"/>
            </a:rPr>
            <a:t>The timing and layout is like the real test</a:t>
          </a:r>
          <a:r>
            <a:rPr lang="en-GB" dirty="0">
              <a:latin typeface="Calibri"/>
              <a:ea typeface="Calibri"/>
              <a:cs typeface="Calibri"/>
            </a:rPr>
            <a:t>.</a:t>
          </a:r>
          <a:r>
            <a:rPr lang="en-US" dirty="0">
              <a:latin typeface="Calibri"/>
              <a:ea typeface="Calibri"/>
              <a:cs typeface="Calibri"/>
            </a:rPr>
            <a:t> </a:t>
          </a:r>
          <a:endParaRPr lang="en-GB" dirty="0"/>
        </a:p>
      </dgm:t>
    </dgm:pt>
    <dgm:pt modelId="{423730CF-BFFA-4F1C-A47C-EBD10A63020D}" type="parTrans" cxnId="{5B43012B-3C98-45E0-AB7D-8E72A5F7C189}">
      <dgm:prSet/>
      <dgm:spPr/>
    </dgm:pt>
    <dgm:pt modelId="{DD0F9931-FF58-47C3-A1B1-C785197C19C1}" type="sibTrans" cxnId="{5B43012B-3C98-45E0-AB7D-8E72A5F7C189}">
      <dgm:prSet/>
      <dgm:spPr/>
    </dgm:pt>
    <dgm:pt modelId="{E015AB0D-A7B9-425B-B36D-770DF09D3C36}">
      <dgm:prSet phldr="0"/>
      <dgm:spPr/>
      <dgm:t>
        <a:bodyPr/>
        <a:lstStyle/>
        <a:p>
          <a:pPr algn="l"/>
          <a:r>
            <a:rPr lang="en-GB" dirty="0">
              <a:latin typeface="Letter-join Basic 40" panose="02000505000000020003" pitchFamily="50" charset="0"/>
              <a:ea typeface="Calibri"/>
              <a:cs typeface="Calibri"/>
            </a:rPr>
            <a:t>We will use this on iPads as they are easier to use than laptops</a:t>
          </a:r>
          <a:r>
            <a:rPr lang="en-GB" dirty="0">
              <a:latin typeface="Calibri"/>
              <a:ea typeface="Calibri"/>
              <a:cs typeface="Calibri"/>
            </a:rPr>
            <a:t>.</a:t>
          </a:r>
          <a:endParaRPr lang="en-GB" dirty="0"/>
        </a:p>
      </dgm:t>
    </dgm:pt>
    <dgm:pt modelId="{AA5FB184-BA23-44EC-9C72-D208750DAA6C}" type="parTrans" cxnId="{47308833-6C76-4601-8E9C-3C3D3171890D}">
      <dgm:prSet/>
      <dgm:spPr/>
    </dgm:pt>
    <dgm:pt modelId="{7F913845-F653-4723-AC70-279EB45DA454}" type="sibTrans" cxnId="{47308833-6C76-4601-8E9C-3C3D3171890D}">
      <dgm:prSet/>
      <dgm:spPr/>
    </dgm:pt>
    <dgm:pt modelId="{77AB831E-1B79-4990-B915-CF40EFFC71CF}" type="pres">
      <dgm:prSet presAssocID="{9E6C3A0F-10C7-48E7-A91C-B22CECAFBB78}" presName="linear" presStyleCnt="0">
        <dgm:presLayoutVars>
          <dgm:animLvl val="lvl"/>
          <dgm:resizeHandles val="exact"/>
        </dgm:presLayoutVars>
      </dgm:prSet>
      <dgm:spPr/>
    </dgm:pt>
    <dgm:pt modelId="{33886D47-67DC-4882-97BA-0F7E837B02B1}" type="pres">
      <dgm:prSet presAssocID="{E21B4A5B-7B4C-4401-825E-28BEFF9BFC5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2668A31-4E60-4A02-9443-4D1E8F1A0B22}" type="pres">
      <dgm:prSet presAssocID="{A4AB8B37-89DC-4896-A225-A60D06F3069B}" presName="spacer" presStyleCnt="0"/>
      <dgm:spPr/>
    </dgm:pt>
    <dgm:pt modelId="{D41F7338-ABBE-4A03-90DA-0F8F43993EAA}" type="pres">
      <dgm:prSet presAssocID="{B796A15A-A224-410D-A9A5-FFAF463750E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69ACD15-859A-4869-971E-5363E363804C}" type="pres">
      <dgm:prSet presAssocID="{DD0F9931-FF58-47C3-A1B1-C785197C19C1}" presName="spacer" presStyleCnt="0"/>
      <dgm:spPr/>
    </dgm:pt>
    <dgm:pt modelId="{EB195050-14D1-4761-8AB5-0A02254C5AB8}" type="pres">
      <dgm:prSet presAssocID="{E015AB0D-A7B9-425B-B36D-770DF09D3C3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B43012B-3C98-45E0-AB7D-8E72A5F7C189}" srcId="{9E6C3A0F-10C7-48E7-A91C-B22CECAFBB78}" destId="{B796A15A-A224-410D-A9A5-FFAF463750E2}" srcOrd="1" destOrd="0" parTransId="{423730CF-BFFA-4F1C-A47C-EBD10A63020D}" sibTransId="{DD0F9931-FF58-47C3-A1B1-C785197C19C1}"/>
    <dgm:cxn modelId="{47308833-6C76-4601-8E9C-3C3D3171890D}" srcId="{9E6C3A0F-10C7-48E7-A91C-B22CECAFBB78}" destId="{E015AB0D-A7B9-425B-B36D-770DF09D3C36}" srcOrd="2" destOrd="0" parTransId="{AA5FB184-BA23-44EC-9C72-D208750DAA6C}" sibTransId="{7F913845-F653-4723-AC70-279EB45DA454}"/>
    <dgm:cxn modelId="{21E6C834-0EF1-45C3-B799-0118E0E4AF6E}" srcId="{9E6C3A0F-10C7-48E7-A91C-B22CECAFBB78}" destId="{E21B4A5B-7B4C-4401-825E-28BEFF9BFC5B}" srcOrd="0" destOrd="0" parTransId="{682F5F6B-4699-4569-9BB9-AC5428875B17}" sibTransId="{A4AB8B37-89DC-4896-A225-A60D06F3069B}"/>
    <dgm:cxn modelId="{099E625A-B3D4-4573-8576-22D9A9D29B27}" type="presOf" srcId="{9E6C3A0F-10C7-48E7-A91C-B22CECAFBB78}" destId="{77AB831E-1B79-4990-B915-CF40EFFC71CF}" srcOrd="0" destOrd="0" presId="urn:microsoft.com/office/officeart/2005/8/layout/vList2"/>
    <dgm:cxn modelId="{0FB3AECB-0182-437B-8911-10297ABFCB36}" type="presOf" srcId="{B796A15A-A224-410D-A9A5-FFAF463750E2}" destId="{D41F7338-ABBE-4A03-90DA-0F8F43993EAA}" srcOrd="0" destOrd="0" presId="urn:microsoft.com/office/officeart/2005/8/layout/vList2"/>
    <dgm:cxn modelId="{693FCECD-A8E4-4217-87D0-3B7C596FB748}" type="presOf" srcId="{E21B4A5B-7B4C-4401-825E-28BEFF9BFC5B}" destId="{33886D47-67DC-4882-97BA-0F7E837B02B1}" srcOrd="0" destOrd="0" presId="urn:microsoft.com/office/officeart/2005/8/layout/vList2"/>
    <dgm:cxn modelId="{C7BAA2D8-8564-4D23-9A32-0B19C5254444}" type="presOf" srcId="{E015AB0D-A7B9-425B-B36D-770DF09D3C36}" destId="{EB195050-14D1-4761-8AB5-0A02254C5AB8}" srcOrd="0" destOrd="0" presId="urn:microsoft.com/office/officeart/2005/8/layout/vList2"/>
    <dgm:cxn modelId="{2B7B8169-EF98-46E6-8C24-1B1A6C3F65EC}" type="presParOf" srcId="{77AB831E-1B79-4990-B915-CF40EFFC71CF}" destId="{33886D47-67DC-4882-97BA-0F7E837B02B1}" srcOrd="0" destOrd="0" presId="urn:microsoft.com/office/officeart/2005/8/layout/vList2"/>
    <dgm:cxn modelId="{57DB2BC7-A39F-49D5-8F7A-2B1F79274D34}" type="presParOf" srcId="{77AB831E-1B79-4990-B915-CF40EFFC71CF}" destId="{82668A31-4E60-4A02-9443-4D1E8F1A0B22}" srcOrd="1" destOrd="0" presId="urn:microsoft.com/office/officeart/2005/8/layout/vList2"/>
    <dgm:cxn modelId="{3ECCA164-9F5C-41B6-862F-8FDE41B2285A}" type="presParOf" srcId="{77AB831E-1B79-4990-B915-CF40EFFC71CF}" destId="{D41F7338-ABBE-4A03-90DA-0F8F43993EAA}" srcOrd="2" destOrd="0" presId="urn:microsoft.com/office/officeart/2005/8/layout/vList2"/>
    <dgm:cxn modelId="{C3E85070-A62B-44CE-A2FB-24399EA9BB92}" type="presParOf" srcId="{77AB831E-1B79-4990-B915-CF40EFFC71CF}" destId="{869ACD15-859A-4869-971E-5363E363804C}" srcOrd="3" destOrd="0" presId="urn:microsoft.com/office/officeart/2005/8/layout/vList2"/>
    <dgm:cxn modelId="{96431522-09B5-463D-96F5-BBEBAC828C2E}" type="presParOf" srcId="{77AB831E-1B79-4990-B915-CF40EFFC71CF}" destId="{EB195050-14D1-4761-8AB5-0A02254C5AB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6C3A0F-10C7-48E7-A91C-B22CECAFBB7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5F7B562-57F2-47E1-BB17-7FFC1AFA53B1}">
      <dgm:prSet/>
      <dgm:spPr/>
      <dgm:t>
        <a:bodyPr/>
        <a:lstStyle/>
        <a:p>
          <a:r>
            <a:rPr lang="fr-FR" dirty="0" err="1">
              <a:latin typeface="Letter-join Basic 40" panose="02000505000000020003" pitchFamily="50" charset="0"/>
            </a:rPr>
            <a:t>Please</a:t>
          </a:r>
          <a:r>
            <a:rPr lang="fr-FR" dirty="0">
              <a:latin typeface="Letter-join Basic 40" panose="02000505000000020003" pitchFamily="50" charset="0"/>
            </a:rPr>
            <a:t> come and </a:t>
          </a:r>
          <a:r>
            <a:rPr lang="fr-FR" dirty="0" err="1">
              <a:latin typeface="Letter-join Basic 40" panose="02000505000000020003" pitchFamily="50" charset="0"/>
            </a:rPr>
            <a:t>speak</a:t>
          </a:r>
          <a:r>
            <a:rPr lang="fr-FR" dirty="0">
              <a:latin typeface="Letter-join Basic 40" panose="02000505000000020003" pitchFamily="50" charset="0"/>
            </a:rPr>
            <a:t> to us </a:t>
          </a:r>
          <a:r>
            <a:rPr lang="fr-FR" dirty="0" err="1">
              <a:latin typeface="Letter-join Basic 40" panose="02000505000000020003" pitchFamily="50" charset="0"/>
            </a:rPr>
            <a:t>after</a:t>
          </a:r>
          <a:r>
            <a:rPr lang="fr-FR" dirty="0">
              <a:latin typeface="Letter-join Basic 40" panose="02000505000000020003" pitchFamily="50" charset="0"/>
            </a:rPr>
            <a:t> if </a:t>
          </a:r>
          <a:r>
            <a:rPr lang="fr-FR" dirty="0" err="1">
              <a:latin typeface="Letter-join Basic 40" panose="02000505000000020003" pitchFamily="50" charset="0"/>
            </a:rPr>
            <a:t>you</a:t>
          </a:r>
          <a:r>
            <a:rPr lang="fr-FR" dirty="0">
              <a:latin typeface="Letter-join Basic 40" panose="02000505000000020003" pitchFamily="50" charset="0"/>
            </a:rPr>
            <a:t> have </a:t>
          </a:r>
          <a:r>
            <a:rPr lang="fr-FR" dirty="0" err="1">
              <a:latin typeface="Letter-join Basic 40" panose="02000505000000020003" pitchFamily="50" charset="0"/>
            </a:rPr>
            <a:t>any</a:t>
          </a:r>
          <a:r>
            <a:rPr lang="fr-FR" dirty="0">
              <a:latin typeface="Letter-join Basic 40" panose="02000505000000020003" pitchFamily="50" charset="0"/>
            </a:rPr>
            <a:t> questions.</a:t>
          </a:r>
          <a:endParaRPr lang="en-US" dirty="0">
            <a:latin typeface="Letter-join Basic 40" panose="02000505000000020003" pitchFamily="50" charset="0"/>
          </a:endParaRPr>
        </a:p>
      </dgm:t>
    </dgm:pt>
    <dgm:pt modelId="{36B48E24-7B69-4728-8B35-27A98990DC30}" type="parTrans" cxnId="{D53AA59C-DDB3-4723-9CEE-1F3A588498AB}">
      <dgm:prSet/>
      <dgm:spPr/>
      <dgm:t>
        <a:bodyPr/>
        <a:lstStyle/>
        <a:p>
          <a:endParaRPr lang="en-US"/>
        </a:p>
      </dgm:t>
    </dgm:pt>
    <dgm:pt modelId="{FB07D95F-A09D-453D-8D17-BC99ADEA01C4}" type="sibTrans" cxnId="{D53AA59C-DDB3-4723-9CEE-1F3A588498AB}">
      <dgm:prSet/>
      <dgm:spPr/>
      <dgm:t>
        <a:bodyPr/>
        <a:lstStyle/>
        <a:p>
          <a:endParaRPr lang="en-US"/>
        </a:p>
      </dgm:t>
    </dgm:pt>
    <dgm:pt modelId="{D5DAF513-E625-4D81-A50A-7A19308CBF92}">
      <dgm:prSet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The iPads are out in case anyone would like to have a try!</a:t>
          </a:r>
          <a:endParaRPr lang="en-US" dirty="0">
            <a:latin typeface="Letter-join Basic 40" panose="02000505000000020003" pitchFamily="50" charset="0"/>
          </a:endParaRPr>
        </a:p>
      </dgm:t>
    </dgm:pt>
    <dgm:pt modelId="{DD38319F-2E27-4B5F-8D7C-64238958C8C2}" type="parTrans" cxnId="{EA547724-69AC-43EB-B851-60A82B2FD1BF}">
      <dgm:prSet/>
      <dgm:spPr/>
      <dgm:t>
        <a:bodyPr/>
        <a:lstStyle/>
        <a:p>
          <a:endParaRPr lang="en-US"/>
        </a:p>
      </dgm:t>
    </dgm:pt>
    <dgm:pt modelId="{667C7EF9-D21F-48E5-A80C-80326E33C9C2}" type="sibTrans" cxnId="{EA547724-69AC-43EB-B851-60A82B2FD1BF}">
      <dgm:prSet/>
      <dgm:spPr/>
      <dgm:t>
        <a:bodyPr/>
        <a:lstStyle/>
        <a:p>
          <a:endParaRPr lang="en-US"/>
        </a:p>
      </dgm:t>
    </dgm:pt>
    <dgm:pt modelId="{2435351F-7C3F-4052-BACD-F02F0212CEBB}">
      <dgm:prSet/>
      <dgm:spPr/>
      <dgm:t>
        <a:bodyPr/>
        <a:lstStyle/>
        <a:p>
          <a:r>
            <a:rPr lang="en-GB" dirty="0">
              <a:latin typeface="Letter-join Basic 40" panose="02000505000000020003" pitchFamily="50" charset="0"/>
            </a:rPr>
            <a:t>There are parent information booklets from the government for you to keep.</a:t>
          </a:r>
          <a:endParaRPr lang="en-US" dirty="0">
            <a:latin typeface="Letter-join Basic 40" panose="02000505000000020003" pitchFamily="50" charset="0"/>
          </a:endParaRPr>
        </a:p>
      </dgm:t>
    </dgm:pt>
    <dgm:pt modelId="{7800A225-A5C5-4C57-B29A-E1CCE24B4D12}" type="parTrans" cxnId="{13250401-C885-438D-952F-A5B7869D3BDD}">
      <dgm:prSet/>
      <dgm:spPr/>
      <dgm:t>
        <a:bodyPr/>
        <a:lstStyle/>
        <a:p>
          <a:endParaRPr lang="en-US"/>
        </a:p>
      </dgm:t>
    </dgm:pt>
    <dgm:pt modelId="{D700B6B2-2D69-4C26-AFE0-2F059C8ECBE3}" type="sibTrans" cxnId="{13250401-C885-438D-952F-A5B7869D3BDD}">
      <dgm:prSet/>
      <dgm:spPr/>
      <dgm:t>
        <a:bodyPr/>
        <a:lstStyle/>
        <a:p>
          <a:endParaRPr lang="en-US"/>
        </a:p>
      </dgm:t>
    </dgm:pt>
    <dgm:pt modelId="{77AB831E-1B79-4990-B915-CF40EFFC71CF}" type="pres">
      <dgm:prSet presAssocID="{9E6C3A0F-10C7-48E7-A91C-B22CECAFBB78}" presName="linear" presStyleCnt="0">
        <dgm:presLayoutVars>
          <dgm:animLvl val="lvl"/>
          <dgm:resizeHandles val="exact"/>
        </dgm:presLayoutVars>
      </dgm:prSet>
      <dgm:spPr/>
    </dgm:pt>
    <dgm:pt modelId="{70BE37D9-A7C3-4BB2-983F-AC52A4B1B61F}" type="pres">
      <dgm:prSet presAssocID="{D5F7B562-57F2-47E1-BB17-7FFC1AFA53B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BFFE392-674F-4657-9C11-40967E9C7247}" type="pres">
      <dgm:prSet presAssocID="{FB07D95F-A09D-453D-8D17-BC99ADEA01C4}" presName="spacer" presStyleCnt="0"/>
      <dgm:spPr/>
    </dgm:pt>
    <dgm:pt modelId="{8DAE9313-4C88-45BB-9B07-C8C8541CC0A3}" type="pres">
      <dgm:prSet presAssocID="{D5DAF513-E625-4D81-A50A-7A19308CBF9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DADEA87-B16C-4A7D-A3C9-5FB564A8CDBC}" type="pres">
      <dgm:prSet presAssocID="{667C7EF9-D21F-48E5-A80C-80326E33C9C2}" presName="spacer" presStyleCnt="0"/>
      <dgm:spPr/>
    </dgm:pt>
    <dgm:pt modelId="{F99719FA-7F29-443C-A4AF-6BEA3838A4D4}" type="pres">
      <dgm:prSet presAssocID="{2435351F-7C3F-4052-BACD-F02F0212CEB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3250401-C885-438D-952F-A5B7869D3BDD}" srcId="{9E6C3A0F-10C7-48E7-A91C-B22CECAFBB78}" destId="{2435351F-7C3F-4052-BACD-F02F0212CEBB}" srcOrd="2" destOrd="0" parTransId="{7800A225-A5C5-4C57-B29A-E1CCE24B4D12}" sibTransId="{D700B6B2-2D69-4C26-AFE0-2F059C8ECBE3}"/>
    <dgm:cxn modelId="{EA547724-69AC-43EB-B851-60A82B2FD1BF}" srcId="{9E6C3A0F-10C7-48E7-A91C-B22CECAFBB78}" destId="{D5DAF513-E625-4D81-A50A-7A19308CBF92}" srcOrd="1" destOrd="0" parTransId="{DD38319F-2E27-4B5F-8D7C-64238958C8C2}" sibTransId="{667C7EF9-D21F-48E5-A80C-80326E33C9C2}"/>
    <dgm:cxn modelId="{099E625A-B3D4-4573-8576-22D9A9D29B27}" type="presOf" srcId="{9E6C3A0F-10C7-48E7-A91C-B22CECAFBB78}" destId="{77AB831E-1B79-4990-B915-CF40EFFC71CF}" srcOrd="0" destOrd="0" presId="urn:microsoft.com/office/officeart/2005/8/layout/vList2"/>
    <dgm:cxn modelId="{61105881-8265-4A8C-8930-5C6C6FAECA23}" type="presOf" srcId="{D5F7B562-57F2-47E1-BB17-7FFC1AFA53B1}" destId="{70BE37D9-A7C3-4BB2-983F-AC52A4B1B61F}" srcOrd="0" destOrd="0" presId="urn:microsoft.com/office/officeart/2005/8/layout/vList2"/>
    <dgm:cxn modelId="{D53AA59C-DDB3-4723-9CEE-1F3A588498AB}" srcId="{9E6C3A0F-10C7-48E7-A91C-B22CECAFBB78}" destId="{D5F7B562-57F2-47E1-BB17-7FFC1AFA53B1}" srcOrd="0" destOrd="0" parTransId="{36B48E24-7B69-4728-8B35-27A98990DC30}" sibTransId="{FB07D95F-A09D-453D-8D17-BC99ADEA01C4}"/>
    <dgm:cxn modelId="{717B7DEB-A81D-4412-A4CA-253F0377F61C}" type="presOf" srcId="{D5DAF513-E625-4D81-A50A-7A19308CBF92}" destId="{8DAE9313-4C88-45BB-9B07-C8C8541CC0A3}" srcOrd="0" destOrd="0" presId="urn:microsoft.com/office/officeart/2005/8/layout/vList2"/>
    <dgm:cxn modelId="{3F650BF7-B2AF-40F1-B5A0-9A45484B8A4D}" type="presOf" srcId="{2435351F-7C3F-4052-BACD-F02F0212CEBB}" destId="{F99719FA-7F29-443C-A4AF-6BEA3838A4D4}" srcOrd="0" destOrd="0" presId="urn:microsoft.com/office/officeart/2005/8/layout/vList2"/>
    <dgm:cxn modelId="{D4833E25-1B67-4F61-AF14-A90C35438377}" type="presParOf" srcId="{77AB831E-1B79-4990-B915-CF40EFFC71CF}" destId="{70BE37D9-A7C3-4BB2-983F-AC52A4B1B61F}" srcOrd="0" destOrd="0" presId="urn:microsoft.com/office/officeart/2005/8/layout/vList2"/>
    <dgm:cxn modelId="{45CD95CB-6BCD-424F-B4EB-7B2E22ACA36C}" type="presParOf" srcId="{77AB831E-1B79-4990-B915-CF40EFFC71CF}" destId="{1BFFE392-674F-4657-9C11-40967E9C7247}" srcOrd="1" destOrd="0" presId="urn:microsoft.com/office/officeart/2005/8/layout/vList2"/>
    <dgm:cxn modelId="{B4B5084B-A059-43FE-8C71-7BC90CB0B0E5}" type="presParOf" srcId="{77AB831E-1B79-4990-B915-CF40EFFC71CF}" destId="{8DAE9313-4C88-45BB-9B07-C8C8541CC0A3}" srcOrd="2" destOrd="0" presId="urn:microsoft.com/office/officeart/2005/8/layout/vList2"/>
    <dgm:cxn modelId="{CF77E74D-3552-455A-A7C4-6B6DCCBA1F46}" type="presParOf" srcId="{77AB831E-1B79-4990-B915-CF40EFFC71CF}" destId="{9DADEA87-B16C-4A7D-A3C9-5FB564A8CDBC}" srcOrd="3" destOrd="0" presId="urn:microsoft.com/office/officeart/2005/8/layout/vList2"/>
    <dgm:cxn modelId="{606CCC5F-E7BE-4F4F-83BB-3D43735E60CF}" type="presParOf" srcId="{77AB831E-1B79-4990-B915-CF40EFFC71CF}" destId="{F99719FA-7F29-443C-A4AF-6BEA3838A4D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1B5712-EC2D-45C4-B280-4CBD79A1BE44}">
      <dsp:nvSpPr>
        <dsp:cNvPr id="0" name=""/>
        <dsp:cNvSpPr/>
      </dsp:nvSpPr>
      <dsp:spPr>
        <a:xfrm>
          <a:off x="0" y="72233"/>
          <a:ext cx="7761350" cy="147426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The check is a statutory requirement for all pupils in Y4 across the country.</a:t>
          </a:r>
        </a:p>
      </dsp:txBody>
      <dsp:txXfrm>
        <a:off x="71968" y="144201"/>
        <a:ext cx="7617414" cy="1330332"/>
      </dsp:txXfrm>
    </dsp:sp>
    <dsp:sp modelId="{5F2956FD-4889-4C49-A4BC-E9F37C4F4EE7}">
      <dsp:nvSpPr>
        <dsp:cNvPr id="0" name=""/>
        <dsp:cNvSpPr/>
      </dsp:nvSpPr>
      <dsp:spPr>
        <a:xfrm>
          <a:off x="0" y="1618502"/>
          <a:ext cx="7761350" cy="1474268"/>
        </a:xfrm>
        <a:prstGeom prst="roundRect">
          <a:avLst/>
        </a:prstGeom>
        <a:solidFill>
          <a:schemeClr val="accent2">
            <a:hueOff val="-2918144"/>
            <a:satOff val="-2633"/>
            <a:lumOff val="-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The check is a series of 25 randomised questions</a:t>
          </a:r>
          <a:r>
            <a:rPr lang="en-GB" sz="2500" kern="1200" dirty="0"/>
            <a:t>.</a:t>
          </a:r>
          <a:endParaRPr lang="en-US" sz="2500" kern="1200" dirty="0"/>
        </a:p>
      </dsp:txBody>
      <dsp:txXfrm>
        <a:off x="71968" y="1690470"/>
        <a:ext cx="7617414" cy="1330332"/>
      </dsp:txXfrm>
    </dsp:sp>
    <dsp:sp modelId="{6C0ED810-1A99-48E0-B758-B55F2C7B845E}">
      <dsp:nvSpPr>
        <dsp:cNvPr id="0" name=""/>
        <dsp:cNvSpPr/>
      </dsp:nvSpPr>
      <dsp:spPr>
        <a:xfrm>
          <a:off x="0" y="3164771"/>
          <a:ext cx="7761350" cy="1474268"/>
        </a:xfrm>
        <a:prstGeom prst="roundRect">
          <a:avLst/>
        </a:prstGeom>
        <a:solidFill>
          <a:schemeClr val="accent2">
            <a:hueOff val="-5836287"/>
            <a:satOff val="-5267"/>
            <a:lumOff val="-11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It will test their knowledge of the times tables up to 12x12. </a:t>
          </a:r>
          <a:endParaRPr lang="en-US" sz="2500" kern="1200" dirty="0">
            <a:latin typeface="Letter-join Basic 40" panose="02000505000000020003" pitchFamily="50" charset="0"/>
          </a:endParaRPr>
        </a:p>
      </dsp:txBody>
      <dsp:txXfrm>
        <a:off x="71968" y="3236739"/>
        <a:ext cx="7617414" cy="1330332"/>
      </dsp:txXfrm>
    </dsp:sp>
    <dsp:sp modelId="{28D3D5EA-D44D-49D1-AD88-120D6F2D9B04}">
      <dsp:nvSpPr>
        <dsp:cNvPr id="0" name=""/>
        <dsp:cNvSpPr/>
      </dsp:nvSpPr>
      <dsp:spPr>
        <a:xfrm>
          <a:off x="0" y="4711039"/>
          <a:ext cx="7761350" cy="1474268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Before the test, there will be 3 practise questions.  This will give the children a chance to practise getting the answer in the head and typing it into the iPad. </a:t>
          </a:r>
          <a:endParaRPr lang="en-US" sz="2500" kern="1200" dirty="0">
            <a:latin typeface="Letter-join Basic 40" panose="02000505000000020003" pitchFamily="50" charset="0"/>
          </a:endParaRPr>
        </a:p>
      </dsp:txBody>
      <dsp:txXfrm>
        <a:off x="71968" y="4783007"/>
        <a:ext cx="7617414" cy="13303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D3D5EA-D44D-49D1-AD88-120D6F2D9B04}">
      <dsp:nvSpPr>
        <dsp:cNvPr id="0" name=""/>
        <dsp:cNvSpPr/>
      </dsp:nvSpPr>
      <dsp:spPr>
        <a:xfrm>
          <a:off x="0" y="660520"/>
          <a:ext cx="7761350" cy="6435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Being fluent with times tables makes multiplication faster</a:t>
          </a:r>
          <a:r>
            <a:rPr lang="en-GB" sz="2500" kern="1200" dirty="0">
              <a:latin typeface="Century Gothic" panose="020B0502020202020204"/>
            </a:rPr>
            <a:t>.</a:t>
          </a:r>
          <a:endParaRPr lang="en-GB" sz="2500" kern="1200" dirty="0"/>
        </a:p>
      </dsp:txBody>
      <dsp:txXfrm>
        <a:off x="31413" y="691933"/>
        <a:ext cx="7698524" cy="580674"/>
      </dsp:txXfrm>
    </dsp:sp>
    <dsp:sp modelId="{3467FBE6-A9B2-41F3-ADCD-794815541B88}">
      <dsp:nvSpPr>
        <dsp:cNvPr id="0" name=""/>
        <dsp:cNvSpPr/>
      </dsp:nvSpPr>
      <dsp:spPr>
        <a:xfrm>
          <a:off x="0" y="1376020"/>
          <a:ext cx="7761350" cy="643500"/>
        </a:xfrm>
        <a:prstGeom prst="roundRect">
          <a:avLst/>
        </a:prstGeom>
        <a:solidFill>
          <a:schemeClr val="accent2">
            <a:hueOff val="-1459072"/>
            <a:satOff val="-1317"/>
            <a:lumOff val="-29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They are needed for so many other areas of Maths</a:t>
          </a:r>
        </a:p>
      </dsp:txBody>
      <dsp:txXfrm>
        <a:off x="31413" y="1407433"/>
        <a:ext cx="7698524" cy="580674"/>
      </dsp:txXfrm>
    </dsp:sp>
    <dsp:sp modelId="{A5D92AB7-72D4-4B7A-90BC-057B929670BA}">
      <dsp:nvSpPr>
        <dsp:cNvPr id="0" name=""/>
        <dsp:cNvSpPr/>
      </dsp:nvSpPr>
      <dsp:spPr>
        <a:xfrm>
          <a:off x="0" y="2091521"/>
          <a:ext cx="7761350" cy="643500"/>
        </a:xfrm>
        <a:prstGeom prst="roundRect">
          <a:avLst/>
        </a:prstGeom>
        <a:solidFill>
          <a:schemeClr val="accent2">
            <a:hueOff val="-2918144"/>
            <a:satOff val="-2633"/>
            <a:lumOff val="-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Fraction</a:t>
          </a:r>
          <a:r>
            <a:rPr lang="en-GB" sz="2500" kern="1200" dirty="0">
              <a:latin typeface="Century Gothic" panose="020B0502020202020204"/>
            </a:rPr>
            <a:t>s</a:t>
          </a:r>
        </a:p>
      </dsp:txBody>
      <dsp:txXfrm>
        <a:off x="31413" y="2122934"/>
        <a:ext cx="7698524" cy="580674"/>
      </dsp:txXfrm>
    </dsp:sp>
    <dsp:sp modelId="{32FDDCE5-AA50-4C09-B698-ED0BDD2BBA9C}">
      <dsp:nvSpPr>
        <dsp:cNvPr id="0" name=""/>
        <dsp:cNvSpPr/>
      </dsp:nvSpPr>
      <dsp:spPr>
        <a:xfrm>
          <a:off x="0" y="2807021"/>
          <a:ext cx="7761350" cy="643500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Ratio</a:t>
          </a:r>
        </a:p>
      </dsp:txBody>
      <dsp:txXfrm>
        <a:off x="31413" y="2838434"/>
        <a:ext cx="7698524" cy="580674"/>
      </dsp:txXfrm>
    </dsp:sp>
    <dsp:sp modelId="{A1D4908D-92E4-4A41-850A-399B3D98784A}">
      <dsp:nvSpPr>
        <dsp:cNvPr id="0" name=""/>
        <dsp:cNvSpPr/>
      </dsp:nvSpPr>
      <dsp:spPr>
        <a:xfrm>
          <a:off x="0" y="3522521"/>
          <a:ext cx="7761350" cy="643500"/>
        </a:xfrm>
        <a:prstGeom prst="roundRect">
          <a:avLst/>
        </a:prstGeom>
        <a:solidFill>
          <a:schemeClr val="accent2">
            <a:hueOff val="-5836287"/>
            <a:satOff val="-5267"/>
            <a:lumOff val="-11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Area</a:t>
          </a:r>
        </a:p>
      </dsp:txBody>
      <dsp:txXfrm>
        <a:off x="31413" y="3553934"/>
        <a:ext cx="7698524" cy="580674"/>
      </dsp:txXfrm>
    </dsp:sp>
    <dsp:sp modelId="{DE9A0D94-DF17-4F3B-8F37-0FB64C8F33CE}">
      <dsp:nvSpPr>
        <dsp:cNvPr id="0" name=""/>
        <dsp:cNvSpPr/>
      </dsp:nvSpPr>
      <dsp:spPr>
        <a:xfrm>
          <a:off x="0" y="4238021"/>
          <a:ext cx="7761350" cy="643500"/>
        </a:xfrm>
        <a:prstGeom prst="roundRect">
          <a:avLst/>
        </a:prstGeom>
        <a:solidFill>
          <a:schemeClr val="accent2">
            <a:hueOff val="-7295359"/>
            <a:satOff val="-6583"/>
            <a:lumOff val="-146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Decimals</a:t>
          </a:r>
        </a:p>
      </dsp:txBody>
      <dsp:txXfrm>
        <a:off x="31413" y="4269434"/>
        <a:ext cx="7698524" cy="580674"/>
      </dsp:txXfrm>
    </dsp:sp>
    <dsp:sp modelId="{F20CDACC-4943-45ED-A212-94730BD9D1D3}">
      <dsp:nvSpPr>
        <dsp:cNvPr id="0" name=""/>
        <dsp:cNvSpPr/>
      </dsp:nvSpPr>
      <dsp:spPr>
        <a:xfrm>
          <a:off x="0" y="4953521"/>
          <a:ext cx="7761350" cy="643500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Letter-join Basic 40" panose="02000505000000020003" pitchFamily="50" charset="0"/>
            </a:rPr>
            <a:t>Scale factors</a:t>
          </a:r>
        </a:p>
      </dsp:txBody>
      <dsp:txXfrm>
        <a:off x="31413" y="4984934"/>
        <a:ext cx="7698524" cy="5806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AEBF7-C8C2-4F07-9308-483DBFDEA2A5}">
      <dsp:nvSpPr>
        <dsp:cNvPr id="0" name=""/>
        <dsp:cNvSpPr/>
      </dsp:nvSpPr>
      <dsp:spPr>
        <a:xfrm>
          <a:off x="0" y="515894"/>
          <a:ext cx="7069689" cy="12717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>
              <a:latin typeface="Letter-join Basic 40" panose="02000505000000020003" pitchFamily="50" charset="0"/>
            </a:rPr>
            <a:t>W/c 8th June, the check will take place for all Year 4 Pupils.</a:t>
          </a:r>
          <a:endParaRPr lang="en-US" sz="3100" kern="1200" dirty="0">
            <a:latin typeface="Letter-join Basic 40" panose="02000505000000020003" pitchFamily="50" charset="0"/>
          </a:endParaRPr>
        </a:p>
      </dsp:txBody>
      <dsp:txXfrm>
        <a:off x="62080" y="577974"/>
        <a:ext cx="6945529" cy="1147556"/>
      </dsp:txXfrm>
    </dsp:sp>
    <dsp:sp modelId="{AC328A2B-F759-4CB7-A625-5703F18B96E9}">
      <dsp:nvSpPr>
        <dsp:cNvPr id="0" name=""/>
        <dsp:cNvSpPr/>
      </dsp:nvSpPr>
      <dsp:spPr>
        <a:xfrm>
          <a:off x="0" y="1876891"/>
          <a:ext cx="7069689" cy="1271716"/>
        </a:xfrm>
        <a:prstGeom prst="roundRect">
          <a:avLst/>
        </a:prstGeom>
        <a:solidFill>
          <a:schemeClr val="accent2">
            <a:hueOff val="-2918144"/>
            <a:satOff val="-2633"/>
            <a:lumOff val="-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>
              <a:latin typeface="Letter-join Basic 40" panose="02000505000000020003" pitchFamily="50" charset="0"/>
            </a:rPr>
            <a:t>The check will run over a week to make sure that every pupil is able to take part</a:t>
          </a:r>
          <a:r>
            <a:rPr lang="en-GB" sz="3100" kern="1200" dirty="0">
              <a:latin typeface="Century Gothic" panose="020B0502020202020204"/>
            </a:rPr>
            <a:t>. </a:t>
          </a:r>
          <a:endParaRPr lang="en-US" sz="3100" kern="1200" dirty="0">
            <a:latin typeface="Century Gothic" panose="020B0502020202020204"/>
          </a:endParaRPr>
        </a:p>
      </dsp:txBody>
      <dsp:txXfrm>
        <a:off x="62080" y="1938971"/>
        <a:ext cx="6945529" cy="1147556"/>
      </dsp:txXfrm>
    </dsp:sp>
    <dsp:sp modelId="{1515C30D-2E78-4E35-83FF-1D3106318DA6}">
      <dsp:nvSpPr>
        <dsp:cNvPr id="0" name=""/>
        <dsp:cNvSpPr/>
      </dsp:nvSpPr>
      <dsp:spPr>
        <a:xfrm>
          <a:off x="0" y="3149725"/>
          <a:ext cx="7069689" cy="1271716"/>
        </a:xfrm>
        <a:prstGeom prst="roundRect">
          <a:avLst/>
        </a:prstGeom>
        <a:solidFill>
          <a:schemeClr val="accent2">
            <a:hueOff val="-5836287"/>
            <a:satOff val="-5267"/>
            <a:lumOff val="-11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>
              <a:latin typeface="Letter-join Basic 40" panose="02000505000000020003" pitchFamily="50" charset="0"/>
            </a:rPr>
            <a:t>Tests will be administered  by class teachers.</a:t>
          </a:r>
        </a:p>
      </dsp:txBody>
      <dsp:txXfrm>
        <a:off x="62080" y="3211805"/>
        <a:ext cx="6945529" cy="1147556"/>
      </dsp:txXfrm>
    </dsp:sp>
    <dsp:sp modelId="{42B18D96-8756-48B6-A7C2-8ED7B2282BA3}">
      <dsp:nvSpPr>
        <dsp:cNvPr id="0" name=""/>
        <dsp:cNvSpPr/>
      </dsp:nvSpPr>
      <dsp:spPr>
        <a:xfrm>
          <a:off x="0" y="4598884"/>
          <a:ext cx="7069689" cy="1271716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>
              <a:latin typeface="Letter-join Basic 40" panose="02000505000000020003" pitchFamily="50" charset="0"/>
            </a:rPr>
            <a:t>There will be a chance to practice with a mock test a few weeks before</a:t>
          </a:r>
          <a:r>
            <a:rPr lang="en-US" sz="3100" kern="1200" dirty="0"/>
            <a:t>. </a:t>
          </a:r>
        </a:p>
      </dsp:txBody>
      <dsp:txXfrm>
        <a:off x="62080" y="4660964"/>
        <a:ext cx="6945529" cy="11475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AEBF7-C8C2-4F07-9308-483DBFDEA2A5}">
      <dsp:nvSpPr>
        <dsp:cNvPr id="0" name=""/>
        <dsp:cNvSpPr/>
      </dsp:nvSpPr>
      <dsp:spPr>
        <a:xfrm>
          <a:off x="0" y="928176"/>
          <a:ext cx="7069689" cy="144284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>
              <a:latin typeface="Letter-join Basic 40" panose="02000505000000020003" pitchFamily="50" charset="0"/>
            </a:rPr>
            <a:t>Yes!</a:t>
          </a:r>
        </a:p>
      </dsp:txBody>
      <dsp:txXfrm>
        <a:off x="70434" y="998610"/>
        <a:ext cx="6928821" cy="1301979"/>
      </dsp:txXfrm>
    </dsp:sp>
    <dsp:sp modelId="{AC328A2B-F759-4CB7-A625-5703F18B96E9}">
      <dsp:nvSpPr>
        <dsp:cNvPr id="0" name=""/>
        <dsp:cNvSpPr/>
      </dsp:nvSpPr>
      <dsp:spPr>
        <a:xfrm>
          <a:off x="0" y="2471824"/>
          <a:ext cx="7069689" cy="1442847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>
              <a:latin typeface="Letter-join Basic 40" panose="02000505000000020003" pitchFamily="50" charset="0"/>
            </a:rPr>
            <a:t>The results are available for schools to view end of June/early July.</a:t>
          </a:r>
        </a:p>
      </dsp:txBody>
      <dsp:txXfrm>
        <a:off x="70434" y="2542258"/>
        <a:ext cx="6928821" cy="1301979"/>
      </dsp:txXfrm>
    </dsp:sp>
    <dsp:sp modelId="{42B18D96-8756-48B6-A7C2-8ED7B2282BA3}">
      <dsp:nvSpPr>
        <dsp:cNvPr id="0" name=""/>
        <dsp:cNvSpPr/>
      </dsp:nvSpPr>
      <dsp:spPr>
        <a:xfrm>
          <a:off x="0" y="4015471"/>
          <a:ext cx="7069689" cy="1442847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>
              <a:latin typeface="Letter-join Basic 40" panose="02000505000000020003" pitchFamily="50" charset="0"/>
            </a:rPr>
            <a:t>You will be told your child's score by letter.</a:t>
          </a:r>
        </a:p>
      </dsp:txBody>
      <dsp:txXfrm>
        <a:off x="70434" y="4085905"/>
        <a:ext cx="6928821" cy="13019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B14135-0EE3-44C6-93BD-589D9B6BFBB3}">
      <dsp:nvSpPr>
        <dsp:cNvPr id="0" name=""/>
        <dsp:cNvSpPr/>
      </dsp:nvSpPr>
      <dsp:spPr>
        <a:xfrm>
          <a:off x="0" y="32982"/>
          <a:ext cx="7726181" cy="78700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>
              <a:latin typeface="Letter-join Basic 40" panose="02000505000000020003" pitchFamily="50" charset="0"/>
            </a:rPr>
            <a:t>Mastering Number programme</a:t>
          </a:r>
        </a:p>
      </dsp:txBody>
      <dsp:txXfrm>
        <a:off x="38419" y="71401"/>
        <a:ext cx="7649343" cy="710169"/>
      </dsp:txXfrm>
    </dsp:sp>
    <dsp:sp modelId="{9CFB58B4-C575-4C76-A478-38C649EB90BC}">
      <dsp:nvSpPr>
        <dsp:cNvPr id="0" name=""/>
        <dsp:cNvSpPr/>
      </dsp:nvSpPr>
      <dsp:spPr>
        <a:xfrm>
          <a:off x="0" y="906390"/>
          <a:ext cx="7726181" cy="787007"/>
        </a:xfrm>
        <a:prstGeom prst="roundRect">
          <a:avLst/>
        </a:prstGeom>
        <a:solidFill>
          <a:schemeClr val="accent2">
            <a:hueOff val="-1459072"/>
            <a:satOff val="-1317"/>
            <a:lumOff val="-29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>
              <a:latin typeface="Letter-join Basic 40" panose="02000505000000020003" pitchFamily="50" charset="0"/>
            </a:rPr>
            <a:t>songs</a:t>
          </a:r>
          <a:endParaRPr lang="en-US" sz="3000" kern="1200" dirty="0">
            <a:latin typeface="Letter-join Basic 40" panose="02000505000000020003" pitchFamily="50" charset="0"/>
          </a:endParaRPr>
        </a:p>
      </dsp:txBody>
      <dsp:txXfrm>
        <a:off x="38419" y="944809"/>
        <a:ext cx="7649343" cy="710169"/>
      </dsp:txXfrm>
    </dsp:sp>
    <dsp:sp modelId="{7B9899D1-E1DE-4A7C-B1FD-98FD6220CD45}">
      <dsp:nvSpPr>
        <dsp:cNvPr id="0" name=""/>
        <dsp:cNvSpPr/>
      </dsp:nvSpPr>
      <dsp:spPr>
        <a:xfrm>
          <a:off x="0" y="1779798"/>
          <a:ext cx="7726181" cy="787007"/>
        </a:xfrm>
        <a:prstGeom prst="roundRect">
          <a:avLst/>
        </a:prstGeom>
        <a:solidFill>
          <a:schemeClr val="accent2">
            <a:hueOff val="-2918144"/>
            <a:satOff val="-2633"/>
            <a:lumOff val="-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solidFill>
                <a:schemeClr val="tx1"/>
              </a:solidFill>
              <a:latin typeface="Letter-join Basic 40" panose="02000505000000020003" pitchFamily="50" charset="0"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Flashcard</a:t>
          </a:r>
          <a:r>
            <a:rPr lang="en-US" sz="3000" kern="1200" dirty="0">
              <a:solidFill>
                <a:schemeClr val="tx1"/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s</a:t>
          </a:r>
        </a:p>
      </dsp:txBody>
      <dsp:txXfrm>
        <a:off x="38419" y="1818217"/>
        <a:ext cx="7649343" cy="710169"/>
      </dsp:txXfrm>
    </dsp:sp>
    <dsp:sp modelId="{6E2790C9-90DA-4A52-998A-741ECE457223}">
      <dsp:nvSpPr>
        <dsp:cNvPr id="0" name=""/>
        <dsp:cNvSpPr/>
      </dsp:nvSpPr>
      <dsp:spPr>
        <a:xfrm>
          <a:off x="0" y="2653206"/>
          <a:ext cx="7726181" cy="787007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u="none" kern="1200" dirty="0">
              <a:solidFill>
                <a:schemeClr val="tx1"/>
              </a:solidFill>
              <a:latin typeface="Letter-join Basic 40" panose="02000505000000020003" pitchFamily="50" charset="0"/>
              <a:hlinkClick xmlns:r="http://schemas.openxmlformats.org/officeDocument/2006/relationships"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Games</a:t>
          </a:r>
        </a:p>
      </dsp:txBody>
      <dsp:txXfrm>
        <a:off x="38419" y="2691625"/>
        <a:ext cx="7649343" cy="710169"/>
      </dsp:txXfrm>
    </dsp:sp>
    <dsp:sp modelId="{45286236-FCBC-4D74-BDD6-29D3E11F8E83}">
      <dsp:nvSpPr>
        <dsp:cNvPr id="0" name=""/>
        <dsp:cNvSpPr/>
      </dsp:nvSpPr>
      <dsp:spPr>
        <a:xfrm>
          <a:off x="0" y="3526613"/>
          <a:ext cx="7726181" cy="787007"/>
        </a:xfrm>
        <a:prstGeom prst="roundRect">
          <a:avLst/>
        </a:prstGeom>
        <a:solidFill>
          <a:schemeClr val="accent2">
            <a:hueOff val="-5836287"/>
            <a:satOff val="-5267"/>
            <a:lumOff val="-11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>
              <a:latin typeface="Letter-join Basic 40" panose="02000505000000020003" pitchFamily="50" charset="0"/>
            </a:rPr>
            <a:t>Writing and chanting</a:t>
          </a:r>
          <a:endParaRPr lang="en-US" sz="3000" kern="1200" dirty="0">
            <a:latin typeface="Letter-join Basic 40" panose="02000505000000020003" pitchFamily="50" charset="0"/>
          </a:endParaRPr>
        </a:p>
      </dsp:txBody>
      <dsp:txXfrm>
        <a:off x="38419" y="3565032"/>
        <a:ext cx="7649343" cy="710169"/>
      </dsp:txXfrm>
    </dsp:sp>
    <dsp:sp modelId="{6367BD24-EE54-425F-A529-7EBF62BC7E2E}">
      <dsp:nvSpPr>
        <dsp:cNvPr id="0" name=""/>
        <dsp:cNvSpPr/>
      </dsp:nvSpPr>
      <dsp:spPr>
        <a:xfrm>
          <a:off x="0" y="4400021"/>
          <a:ext cx="7726181" cy="787007"/>
        </a:xfrm>
        <a:prstGeom prst="roundRect">
          <a:avLst/>
        </a:prstGeom>
        <a:solidFill>
          <a:schemeClr val="accent2">
            <a:hueOff val="-7295359"/>
            <a:satOff val="-6583"/>
            <a:lumOff val="-146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latin typeface="Letter-join Basic 40" panose="02000505000000020003" pitchFamily="50" charset="0"/>
            </a:rPr>
            <a:t>Weekly tests</a:t>
          </a:r>
        </a:p>
      </dsp:txBody>
      <dsp:txXfrm>
        <a:off x="38419" y="4438440"/>
        <a:ext cx="7649343" cy="710169"/>
      </dsp:txXfrm>
    </dsp:sp>
    <dsp:sp modelId="{B24DCD9A-E6F9-41CC-94FA-18F32A0C88A6}">
      <dsp:nvSpPr>
        <dsp:cNvPr id="0" name=""/>
        <dsp:cNvSpPr/>
      </dsp:nvSpPr>
      <dsp:spPr>
        <a:xfrm>
          <a:off x="0" y="5258680"/>
          <a:ext cx="7726181" cy="787007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latin typeface="Letter-join Basic 40" panose="02000505000000020003" pitchFamily="50" charset="0"/>
            </a:rPr>
            <a:t>TTRS</a:t>
          </a:r>
        </a:p>
      </dsp:txBody>
      <dsp:txXfrm>
        <a:off x="38419" y="5297099"/>
        <a:ext cx="7649343" cy="71016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B14135-0EE3-44C6-93BD-589D9B6BFBB3}">
      <dsp:nvSpPr>
        <dsp:cNvPr id="0" name=""/>
        <dsp:cNvSpPr/>
      </dsp:nvSpPr>
      <dsp:spPr>
        <a:xfrm>
          <a:off x="0" y="1011989"/>
          <a:ext cx="7726181" cy="4633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Letter-join Basic 40" panose="02000505000000020003" pitchFamily="50" charset="0"/>
            </a:rPr>
            <a:t>The check is designed to be as accessible as possible</a:t>
          </a:r>
          <a:r>
            <a:rPr lang="en-GB" sz="1800" kern="1200" dirty="0">
              <a:latin typeface="Century Gothic" panose="020B0502020202020204"/>
            </a:rPr>
            <a:t>.</a:t>
          </a:r>
          <a:endParaRPr lang="en-GB" sz="1800" kern="1200" dirty="0"/>
        </a:p>
      </dsp:txBody>
      <dsp:txXfrm>
        <a:off x="22617" y="1034606"/>
        <a:ext cx="7680947" cy="418086"/>
      </dsp:txXfrm>
    </dsp:sp>
    <dsp:sp modelId="{9CFB58B4-C575-4C76-A478-38C649EB90BC}">
      <dsp:nvSpPr>
        <dsp:cNvPr id="0" name=""/>
        <dsp:cNvSpPr/>
      </dsp:nvSpPr>
      <dsp:spPr>
        <a:xfrm>
          <a:off x="0" y="1527149"/>
          <a:ext cx="7726181" cy="463320"/>
        </a:xfrm>
        <a:prstGeom prst="roundRect">
          <a:avLst/>
        </a:prstGeom>
        <a:solidFill>
          <a:schemeClr val="accent2">
            <a:hueOff val="-1250633"/>
            <a:satOff val="-1129"/>
            <a:lumOff val="-25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Letter-join Basic 40" panose="02000505000000020003" pitchFamily="50" charset="0"/>
            </a:rPr>
            <a:t>Teachers can put access arrangements in place to suit the needs of your child...</a:t>
          </a:r>
          <a:endParaRPr lang="en-US" sz="1800" kern="1200" dirty="0">
            <a:latin typeface="Letter-join Basic 40" panose="02000505000000020003" pitchFamily="50" charset="0"/>
          </a:endParaRPr>
        </a:p>
      </dsp:txBody>
      <dsp:txXfrm>
        <a:off x="22617" y="1549766"/>
        <a:ext cx="7680947" cy="418086"/>
      </dsp:txXfrm>
    </dsp:sp>
    <dsp:sp modelId="{7B9899D1-E1DE-4A7C-B1FD-98FD6220CD45}">
      <dsp:nvSpPr>
        <dsp:cNvPr id="0" name=""/>
        <dsp:cNvSpPr/>
      </dsp:nvSpPr>
      <dsp:spPr>
        <a:xfrm>
          <a:off x="0" y="2037414"/>
          <a:ext cx="7726181" cy="463320"/>
        </a:xfrm>
        <a:prstGeom prst="roundRect">
          <a:avLst/>
        </a:prstGeom>
        <a:solidFill>
          <a:schemeClr val="accent2">
            <a:hueOff val="-2501266"/>
            <a:satOff val="-2257"/>
            <a:lumOff val="-50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Letter-join Basic 40" panose="02000505000000020003" pitchFamily="50" charset="0"/>
            </a:rPr>
            <a:t>Remove timer</a:t>
          </a:r>
          <a:endParaRPr lang="en-US" sz="1800" kern="1200" dirty="0">
            <a:latin typeface="Letter-join Basic 40" panose="02000505000000020003" pitchFamily="50" charset="0"/>
          </a:endParaRPr>
        </a:p>
      </dsp:txBody>
      <dsp:txXfrm>
        <a:off x="22617" y="2060031"/>
        <a:ext cx="7680947" cy="418086"/>
      </dsp:txXfrm>
    </dsp:sp>
    <dsp:sp modelId="{6E2790C9-90DA-4A52-998A-741ECE457223}">
      <dsp:nvSpPr>
        <dsp:cNvPr id="0" name=""/>
        <dsp:cNvSpPr/>
      </dsp:nvSpPr>
      <dsp:spPr>
        <a:xfrm>
          <a:off x="0" y="2557469"/>
          <a:ext cx="7726181" cy="463320"/>
        </a:xfrm>
        <a:prstGeom prst="roundRect">
          <a:avLst/>
        </a:prstGeom>
        <a:solidFill>
          <a:schemeClr val="accent2">
            <a:hueOff val="-3751899"/>
            <a:satOff val="-3386"/>
            <a:lumOff val="-75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Letter-join Basic 40" panose="02000505000000020003" pitchFamily="50" charset="0"/>
            </a:rPr>
            <a:t>Pause / Next</a:t>
          </a:r>
          <a:endParaRPr lang="en-US" sz="1800" kern="1200" dirty="0">
            <a:latin typeface="Letter-join Basic 40" panose="02000505000000020003" pitchFamily="50" charset="0"/>
          </a:endParaRPr>
        </a:p>
      </dsp:txBody>
      <dsp:txXfrm>
        <a:off x="22617" y="2580086"/>
        <a:ext cx="7680947" cy="418086"/>
      </dsp:txXfrm>
    </dsp:sp>
    <dsp:sp modelId="{45286236-FCBC-4D74-BDD6-29D3E11F8E83}">
      <dsp:nvSpPr>
        <dsp:cNvPr id="0" name=""/>
        <dsp:cNvSpPr/>
      </dsp:nvSpPr>
      <dsp:spPr>
        <a:xfrm>
          <a:off x="0" y="3072629"/>
          <a:ext cx="7726181" cy="463320"/>
        </a:xfrm>
        <a:prstGeom prst="roundRect">
          <a:avLst/>
        </a:prstGeom>
        <a:solidFill>
          <a:schemeClr val="accent2">
            <a:hueOff val="-5002532"/>
            <a:satOff val="-4514"/>
            <a:lumOff val="-100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Letter-join Basic 40" panose="02000505000000020003" pitchFamily="50" charset="0"/>
            </a:rPr>
            <a:t>Audio</a:t>
          </a:r>
        </a:p>
      </dsp:txBody>
      <dsp:txXfrm>
        <a:off x="22617" y="3095246"/>
        <a:ext cx="7680947" cy="418086"/>
      </dsp:txXfrm>
    </dsp:sp>
    <dsp:sp modelId="{6367BD24-EE54-425F-A529-7EBF62BC7E2E}">
      <dsp:nvSpPr>
        <dsp:cNvPr id="0" name=""/>
        <dsp:cNvSpPr/>
      </dsp:nvSpPr>
      <dsp:spPr>
        <a:xfrm>
          <a:off x="0" y="3587790"/>
          <a:ext cx="7726181" cy="463320"/>
        </a:xfrm>
        <a:prstGeom prst="roundRect">
          <a:avLst/>
        </a:prstGeom>
        <a:solidFill>
          <a:schemeClr val="accent2">
            <a:hueOff val="-6253165"/>
            <a:satOff val="-5643"/>
            <a:lumOff val="-125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Letter-join Basic 40" panose="02000505000000020003" pitchFamily="50" charset="0"/>
            </a:rPr>
            <a:t>Different colour</a:t>
          </a:r>
        </a:p>
      </dsp:txBody>
      <dsp:txXfrm>
        <a:off x="22617" y="3610407"/>
        <a:ext cx="7680947" cy="418086"/>
      </dsp:txXfrm>
    </dsp:sp>
    <dsp:sp modelId="{B24DCD9A-E6F9-41CC-94FA-18F32A0C88A6}">
      <dsp:nvSpPr>
        <dsp:cNvPr id="0" name=""/>
        <dsp:cNvSpPr/>
      </dsp:nvSpPr>
      <dsp:spPr>
        <a:xfrm>
          <a:off x="0" y="4102950"/>
          <a:ext cx="7726181" cy="463320"/>
        </a:xfrm>
        <a:prstGeom prst="roundRect">
          <a:avLst/>
        </a:prstGeom>
        <a:solidFill>
          <a:schemeClr val="accent2">
            <a:hueOff val="-7503798"/>
            <a:satOff val="-6771"/>
            <a:lumOff val="-151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Letter-join Basic 40" panose="02000505000000020003" pitchFamily="50" charset="0"/>
            </a:rPr>
            <a:t>Input assistance</a:t>
          </a:r>
        </a:p>
      </dsp:txBody>
      <dsp:txXfrm>
        <a:off x="22617" y="4125567"/>
        <a:ext cx="7680947" cy="418086"/>
      </dsp:txXfrm>
    </dsp:sp>
    <dsp:sp modelId="{514B9A02-0582-41F2-8D15-03FE8C9EE612}">
      <dsp:nvSpPr>
        <dsp:cNvPr id="0" name=""/>
        <dsp:cNvSpPr/>
      </dsp:nvSpPr>
      <dsp:spPr>
        <a:xfrm>
          <a:off x="0" y="4618110"/>
          <a:ext cx="7726181" cy="463320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Letter-join Basic 40" panose="02000505000000020003" pitchFamily="50" charset="0"/>
            </a:rPr>
            <a:t>1:1</a:t>
          </a:r>
          <a:r>
            <a:rPr lang="en-GB" sz="1800" kern="1200" dirty="0">
              <a:latin typeface="Century Gothic" panose="020B0502020202020204"/>
            </a:rPr>
            <a:t> </a:t>
          </a:r>
        </a:p>
      </dsp:txBody>
      <dsp:txXfrm>
        <a:off x="22617" y="4640727"/>
        <a:ext cx="7680947" cy="41808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BE37D9-A7C3-4BB2-983F-AC52A4B1B61F}">
      <dsp:nvSpPr>
        <dsp:cNvPr id="0" name=""/>
        <dsp:cNvSpPr/>
      </dsp:nvSpPr>
      <dsp:spPr>
        <a:xfrm>
          <a:off x="0" y="29159"/>
          <a:ext cx="7796520" cy="147683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Letter-join Basic 40" panose="02000505000000020003" pitchFamily="50" charset="0"/>
            </a:rPr>
            <a:t>Listen to the songs on YouTube. They will stick in your head!</a:t>
          </a:r>
          <a:endParaRPr lang="en-US" sz="2700" kern="1200" dirty="0">
            <a:latin typeface="Letter-join Basic 40" panose="02000505000000020003" pitchFamily="50" charset="0"/>
          </a:endParaRPr>
        </a:p>
      </dsp:txBody>
      <dsp:txXfrm>
        <a:off x="72093" y="101252"/>
        <a:ext cx="7652334" cy="1332646"/>
      </dsp:txXfrm>
    </dsp:sp>
    <dsp:sp modelId="{8DAE9313-4C88-45BB-9B07-C8C8541CC0A3}">
      <dsp:nvSpPr>
        <dsp:cNvPr id="0" name=""/>
        <dsp:cNvSpPr/>
      </dsp:nvSpPr>
      <dsp:spPr>
        <a:xfrm>
          <a:off x="0" y="1583751"/>
          <a:ext cx="7796520" cy="1476832"/>
        </a:xfrm>
        <a:prstGeom prst="roundRect">
          <a:avLst/>
        </a:prstGeom>
        <a:solidFill>
          <a:schemeClr val="accent2">
            <a:hueOff val="-2918144"/>
            <a:satOff val="-2633"/>
            <a:lumOff val="-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Letter-join Basic 40" panose="02000505000000020003" pitchFamily="50" charset="0"/>
            </a:rPr>
            <a:t>Practise them in a way that suits your child: singing, chanting, firing random questions at them on the school run, quizzes etc.</a:t>
          </a:r>
          <a:endParaRPr lang="en-US" sz="2700" kern="1200" dirty="0">
            <a:latin typeface="Letter-join Basic 40" panose="02000505000000020003" pitchFamily="50" charset="0"/>
          </a:endParaRPr>
        </a:p>
      </dsp:txBody>
      <dsp:txXfrm>
        <a:off x="72093" y="1655844"/>
        <a:ext cx="7652334" cy="1332646"/>
      </dsp:txXfrm>
    </dsp:sp>
    <dsp:sp modelId="{6A4AED14-B25E-477B-BD02-54B34150662B}">
      <dsp:nvSpPr>
        <dsp:cNvPr id="0" name=""/>
        <dsp:cNvSpPr/>
      </dsp:nvSpPr>
      <dsp:spPr>
        <a:xfrm>
          <a:off x="0" y="3137584"/>
          <a:ext cx="7796520" cy="1476832"/>
        </a:xfrm>
        <a:prstGeom prst="roundRect">
          <a:avLst/>
        </a:prstGeom>
        <a:solidFill>
          <a:schemeClr val="accent2">
            <a:hueOff val="-5836287"/>
            <a:satOff val="-5267"/>
            <a:lumOff val="-11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Letter-join Basic 40" panose="02000505000000020003" pitchFamily="50" charset="0"/>
            </a:rPr>
            <a:t>Use TT Rockstars</a:t>
          </a:r>
          <a:endParaRPr lang="en-US" sz="2700" kern="1200" dirty="0">
            <a:latin typeface="Letter-join Basic 40" panose="02000505000000020003" pitchFamily="50" charset="0"/>
          </a:endParaRPr>
        </a:p>
      </dsp:txBody>
      <dsp:txXfrm>
        <a:off x="72093" y="3209677"/>
        <a:ext cx="7652334" cy="1332646"/>
      </dsp:txXfrm>
    </dsp:sp>
    <dsp:sp modelId="{88C1DABF-9C65-4625-B874-7A270AF8D11C}">
      <dsp:nvSpPr>
        <dsp:cNvPr id="0" name=""/>
        <dsp:cNvSpPr/>
      </dsp:nvSpPr>
      <dsp:spPr>
        <a:xfrm>
          <a:off x="0" y="4692936"/>
          <a:ext cx="7796520" cy="1476832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>
              <a:latin typeface="Letter-join Basic 40" panose="02000505000000020003" pitchFamily="50" charset="0"/>
            </a:rPr>
            <a:t>Practise</a:t>
          </a:r>
          <a:r>
            <a:rPr lang="en-US" sz="2700" kern="1200" dirty="0">
              <a:latin typeface="Letter-join Basic 40" panose="02000505000000020003" pitchFamily="50" charset="0"/>
            </a:rPr>
            <a:t> flashcards at home for any that won’t stick</a:t>
          </a:r>
          <a:endParaRPr lang="en-GB" sz="2700" kern="1200" dirty="0">
            <a:latin typeface="Letter-join Basic 40" panose="02000505000000020003" pitchFamily="50" charset="0"/>
          </a:endParaRPr>
        </a:p>
      </dsp:txBody>
      <dsp:txXfrm>
        <a:off x="72093" y="4765029"/>
        <a:ext cx="7652334" cy="13326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886D47-67DC-4882-97BA-0F7E837B02B1}">
      <dsp:nvSpPr>
        <dsp:cNvPr id="0" name=""/>
        <dsp:cNvSpPr/>
      </dsp:nvSpPr>
      <dsp:spPr>
        <a:xfrm>
          <a:off x="0" y="2312494"/>
          <a:ext cx="7796520" cy="11232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" sz="2000" kern="1200" dirty="0">
              <a:latin typeface="Letter-join Basic 40" panose="02000505000000020003" pitchFamily="50" charset="0"/>
              <a:ea typeface="Calibri"/>
              <a:cs typeface="Calibri"/>
            </a:rPr>
            <a:t>Maths Frame Multiplication Check </a:t>
          </a:r>
          <a:br>
            <a:rPr lang="fr" sz="2000" kern="1200" dirty="0">
              <a:latin typeface="Letter-join Basic 40" panose="02000505000000020003" pitchFamily="50" charset="0"/>
              <a:ea typeface="Calibri"/>
              <a:cs typeface="Calibri"/>
            </a:rPr>
          </a:br>
          <a:r>
            <a:rPr lang="fr" sz="2000" kern="1200" dirty="0">
              <a:latin typeface="Letter-join Basic 40" panose="02000505000000020003" pitchFamily="50" charset="0"/>
              <a:ea typeface="Calibri"/>
              <a:cs typeface="Calibri"/>
            </a:rPr>
            <a:t> </a:t>
          </a:r>
          <a:r>
            <a:rPr lang="en-US" sz="2000" kern="1200" dirty="0">
              <a:solidFill>
                <a:schemeClr val="tx1"/>
              </a:solidFill>
              <a:latin typeface="Letter-join Basic 40" panose="02000505000000020003" pitchFamily="50" charset="0"/>
              <a:ea typeface="Calibri"/>
              <a:cs typeface="Calibri"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https://mathsframe.co.uk/en/resources/resource/477/Multiplication-Tables-Check</a:t>
          </a:r>
          <a:r>
            <a:rPr lang="fr" sz="2000" kern="1200" dirty="0">
              <a:solidFill>
                <a:schemeClr val="tx1"/>
              </a:solidFill>
              <a:latin typeface="Letter-join Basic 40" panose="02000505000000020003" pitchFamily="50" charset="0"/>
              <a:ea typeface="Calibri"/>
              <a:cs typeface="Calibri"/>
            </a:rPr>
            <a:t> </a:t>
          </a:r>
          <a:endParaRPr lang="en-GB" sz="2000" kern="1200" dirty="0">
            <a:solidFill>
              <a:schemeClr val="tx1"/>
            </a:solidFill>
            <a:latin typeface="Letter-join Basic 40" panose="02000505000000020003" pitchFamily="50" charset="0"/>
          </a:endParaRPr>
        </a:p>
      </dsp:txBody>
      <dsp:txXfrm>
        <a:off x="54830" y="2367324"/>
        <a:ext cx="7686860" cy="1013540"/>
      </dsp:txXfrm>
    </dsp:sp>
    <dsp:sp modelId="{D41F7338-ABBE-4A03-90DA-0F8F43993EAA}">
      <dsp:nvSpPr>
        <dsp:cNvPr id="0" name=""/>
        <dsp:cNvSpPr/>
      </dsp:nvSpPr>
      <dsp:spPr>
        <a:xfrm>
          <a:off x="0" y="3493294"/>
          <a:ext cx="7796520" cy="1123200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Letter-join Basic 40" panose="02000505000000020003" pitchFamily="50" charset="0"/>
              <a:ea typeface="Calibri"/>
              <a:cs typeface="Calibri"/>
            </a:rPr>
            <a:t>The timing and layout is like the real test</a:t>
          </a:r>
          <a:r>
            <a:rPr lang="en-GB" sz="2000" kern="1200" dirty="0">
              <a:latin typeface="Calibri"/>
              <a:ea typeface="Calibri"/>
              <a:cs typeface="Calibri"/>
            </a:rPr>
            <a:t>.</a:t>
          </a:r>
          <a:r>
            <a:rPr lang="en-US" sz="2000" kern="1200" dirty="0">
              <a:latin typeface="Calibri"/>
              <a:ea typeface="Calibri"/>
              <a:cs typeface="Calibri"/>
            </a:rPr>
            <a:t> </a:t>
          </a:r>
          <a:endParaRPr lang="en-GB" sz="2000" kern="1200" dirty="0"/>
        </a:p>
      </dsp:txBody>
      <dsp:txXfrm>
        <a:off x="54830" y="3548124"/>
        <a:ext cx="7686860" cy="1013540"/>
      </dsp:txXfrm>
    </dsp:sp>
    <dsp:sp modelId="{EB195050-14D1-4761-8AB5-0A02254C5AB8}">
      <dsp:nvSpPr>
        <dsp:cNvPr id="0" name=""/>
        <dsp:cNvSpPr/>
      </dsp:nvSpPr>
      <dsp:spPr>
        <a:xfrm>
          <a:off x="0" y="4674094"/>
          <a:ext cx="7796520" cy="1123200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Letter-join Basic 40" panose="02000505000000020003" pitchFamily="50" charset="0"/>
              <a:ea typeface="Calibri"/>
              <a:cs typeface="Calibri"/>
            </a:rPr>
            <a:t>We will use this on iPads as they are easier to use than laptops</a:t>
          </a:r>
          <a:r>
            <a:rPr lang="en-GB" sz="2000" kern="1200" dirty="0">
              <a:latin typeface="Calibri"/>
              <a:ea typeface="Calibri"/>
              <a:cs typeface="Calibri"/>
            </a:rPr>
            <a:t>.</a:t>
          </a:r>
          <a:endParaRPr lang="en-GB" sz="2000" kern="1200" dirty="0"/>
        </a:p>
      </dsp:txBody>
      <dsp:txXfrm>
        <a:off x="54830" y="4728924"/>
        <a:ext cx="7686860" cy="101354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BE37D9-A7C3-4BB2-983F-AC52A4B1B61F}">
      <dsp:nvSpPr>
        <dsp:cNvPr id="0" name=""/>
        <dsp:cNvSpPr/>
      </dsp:nvSpPr>
      <dsp:spPr>
        <a:xfrm>
          <a:off x="0" y="507856"/>
          <a:ext cx="6190459" cy="1193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000" kern="1200" dirty="0" err="1">
              <a:latin typeface="Letter-join Basic 40" panose="02000505000000020003" pitchFamily="50" charset="0"/>
            </a:rPr>
            <a:t>Please</a:t>
          </a:r>
          <a:r>
            <a:rPr lang="fr-FR" sz="3000" kern="1200" dirty="0">
              <a:latin typeface="Letter-join Basic 40" panose="02000505000000020003" pitchFamily="50" charset="0"/>
            </a:rPr>
            <a:t> come and </a:t>
          </a:r>
          <a:r>
            <a:rPr lang="fr-FR" sz="3000" kern="1200" dirty="0" err="1">
              <a:latin typeface="Letter-join Basic 40" panose="02000505000000020003" pitchFamily="50" charset="0"/>
            </a:rPr>
            <a:t>speak</a:t>
          </a:r>
          <a:r>
            <a:rPr lang="fr-FR" sz="3000" kern="1200" dirty="0">
              <a:latin typeface="Letter-join Basic 40" panose="02000505000000020003" pitchFamily="50" charset="0"/>
            </a:rPr>
            <a:t> to us </a:t>
          </a:r>
          <a:r>
            <a:rPr lang="fr-FR" sz="3000" kern="1200" dirty="0" err="1">
              <a:latin typeface="Letter-join Basic 40" panose="02000505000000020003" pitchFamily="50" charset="0"/>
            </a:rPr>
            <a:t>after</a:t>
          </a:r>
          <a:r>
            <a:rPr lang="fr-FR" sz="3000" kern="1200" dirty="0">
              <a:latin typeface="Letter-join Basic 40" panose="02000505000000020003" pitchFamily="50" charset="0"/>
            </a:rPr>
            <a:t> if </a:t>
          </a:r>
          <a:r>
            <a:rPr lang="fr-FR" sz="3000" kern="1200" dirty="0" err="1">
              <a:latin typeface="Letter-join Basic 40" panose="02000505000000020003" pitchFamily="50" charset="0"/>
            </a:rPr>
            <a:t>you</a:t>
          </a:r>
          <a:r>
            <a:rPr lang="fr-FR" sz="3000" kern="1200" dirty="0">
              <a:latin typeface="Letter-join Basic 40" panose="02000505000000020003" pitchFamily="50" charset="0"/>
            </a:rPr>
            <a:t> have </a:t>
          </a:r>
          <a:r>
            <a:rPr lang="fr-FR" sz="3000" kern="1200" dirty="0" err="1">
              <a:latin typeface="Letter-join Basic 40" panose="02000505000000020003" pitchFamily="50" charset="0"/>
            </a:rPr>
            <a:t>any</a:t>
          </a:r>
          <a:r>
            <a:rPr lang="fr-FR" sz="3000" kern="1200" dirty="0">
              <a:latin typeface="Letter-join Basic 40" panose="02000505000000020003" pitchFamily="50" charset="0"/>
            </a:rPr>
            <a:t> questions.</a:t>
          </a:r>
          <a:endParaRPr lang="en-US" sz="3000" kern="1200" dirty="0">
            <a:latin typeface="Letter-join Basic 40" panose="02000505000000020003" pitchFamily="50" charset="0"/>
          </a:endParaRPr>
        </a:p>
      </dsp:txBody>
      <dsp:txXfrm>
        <a:off x="58257" y="566113"/>
        <a:ext cx="6073945" cy="1076886"/>
      </dsp:txXfrm>
    </dsp:sp>
    <dsp:sp modelId="{8DAE9313-4C88-45BB-9B07-C8C8541CC0A3}">
      <dsp:nvSpPr>
        <dsp:cNvPr id="0" name=""/>
        <dsp:cNvSpPr/>
      </dsp:nvSpPr>
      <dsp:spPr>
        <a:xfrm>
          <a:off x="0" y="1787656"/>
          <a:ext cx="6190459" cy="1193400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>
              <a:latin typeface="Letter-join Basic 40" panose="02000505000000020003" pitchFamily="50" charset="0"/>
            </a:rPr>
            <a:t>The iPads are out in case anyone would like to have a try!</a:t>
          </a:r>
          <a:endParaRPr lang="en-US" sz="3000" kern="1200" dirty="0">
            <a:latin typeface="Letter-join Basic 40" panose="02000505000000020003" pitchFamily="50" charset="0"/>
          </a:endParaRPr>
        </a:p>
      </dsp:txBody>
      <dsp:txXfrm>
        <a:off x="58257" y="1845913"/>
        <a:ext cx="6073945" cy="1076886"/>
      </dsp:txXfrm>
    </dsp:sp>
    <dsp:sp modelId="{F99719FA-7F29-443C-A4AF-6BEA3838A4D4}">
      <dsp:nvSpPr>
        <dsp:cNvPr id="0" name=""/>
        <dsp:cNvSpPr/>
      </dsp:nvSpPr>
      <dsp:spPr>
        <a:xfrm>
          <a:off x="0" y="3067456"/>
          <a:ext cx="6190459" cy="1193400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>
              <a:latin typeface="Letter-join Basic 40" panose="02000505000000020003" pitchFamily="50" charset="0"/>
            </a:rPr>
            <a:t>There are parent information booklets from the government for you to keep.</a:t>
          </a:r>
          <a:endParaRPr lang="en-US" sz="3000" kern="1200" dirty="0">
            <a:latin typeface="Letter-join Basic 40" panose="02000505000000020003" pitchFamily="50" charset="0"/>
          </a:endParaRPr>
        </a:p>
      </dsp:txBody>
      <dsp:txXfrm>
        <a:off x="58257" y="3125713"/>
        <a:ext cx="6073945" cy="10768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712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765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545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26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463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790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050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726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870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514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96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68761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6400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64195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0505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10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945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B42554B-95CB-4043-B04D-E0C86CAAA56F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2CD89E4-91A4-4FA4-A70B-FBFB9FCE7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7030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xjkqhaNAAI?feature=oembe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image" Target="../media/image7.png"/><Relationship Id="rId5" Type="http://schemas.openxmlformats.org/officeDocument/2006/relationships/diagramColors" Target="../diagrams/colors2.xml"/><Relationship Id="rId10" Type="http://schemas.openxmlformats.org/officeDocument/2006/relationships/image" Target="../media/image6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1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512F9CB-A1A0-4043-A103-F6A4B94B69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DBE6588-EE16-4389-857C-86A156D49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7FD48D2-B0A7-413D-B947-AA55AC129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BE668D0-D906-4EEE-B32F-8C028624B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1DE67A3-B8F6-4CFD-A8E0-D15200F23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991E317B-75E3-4171-A07A-B263C1D6DC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43A038-A7F1-4649-8890-2E8057A4C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710" y="628617"/>
            <a:ext cx="3971902" cy="30289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  <a:latin typeface="Letter-join Basic 40" panose="02000505000000020003" pitchFamily="50" charset="0"/>
              </a:rPr>
              <a:t>Year 4: Times Table Check</a:t>
            </a:r>
          </a:p>
        </p:txBody>
      </p:sp>
      <p:sp useBgFill="1">
        <p:nvSpPr>
          <p:cNvPr id="21" name="Snip Diagonal Corner Rectangle 6">
            <a:extLst>
              <a:ext uri="{FF2B5EF4-FFF2-40B4-BE49-F238E27FC236}">
                <a16:creationId xmlns:a16="http://schemas.microsoft.com/office/drawing/2014/main" id="{4A9B19C2-B29A-4924-9E7E-6FBF17F58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6418778" cy="5286838"/>
          </a:xfrm>
          <a:prstGeom prst="snip2DiagRect">
            <a:avLst>
              <a:gd name="adj1" fmla="val 10973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771837A-3690-4002-AE7D-FF674DF483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0725" t="21589" r="8479" b="5574"/>
          <a:stretch/>
        </p:blipFill>
        <p:spPr>
          <a:xfrm>
            <a:off x="1101217" y="1421567"/>
            <a:ext cx="5450437" cy="3685147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34C85634-D5F5-4047-8F35-F4B1F50AB1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224BF71-948F-411D-AA79-8B23157151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34B4526-E715-4199-A597-CD757CB4A0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5E295A6-48D5-4F9E-A32C-5D87EAA5E7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10BF5B3-9260-4D36-BB24-07BC414B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AAE0C886-FA2E-4E7C-BC00-8397AAEC86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892701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06CF8-2753-D3E3-D062-800BF3E28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Online Media 5" title="Multiplication Tables Check for Year 4">
            <a:hlinkClick r:id="" action="ppaction://media"/>
            <a:extLst>
              <a:ext uri="{FF2B5EF4-FFF2-40B4-BE49-F238E27FC236}">
                <a16:creationId xmlns:a16="http://schemas.microsoft.com/office/drawing/2014/main" id="{33A7BF4C-A19D-706F-7811-58712AB55C2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84212" y="82147"/>
            <a:ext cx="11315862" cy="6393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10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5D3027-55AD-4E83-B544-AFCB82F7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996" y="1070378"/>
            <a:ext cx="4025730" cy="3248611"/>
          </a:xfrm>
        </p:spPr>
        <p:txBody>
          <a:bodyPr>
            <a:normAutofit/>
          </a:bodyPr>
          <a:lstStyle/>
          <a:p>
            <a:r>
              <a:rPr lang="en-GB" sz="3100" b="1" u="sng" dirty="0">
                <a:solidFill>
                  <a:srgbClr val="FFFFFF"/>
                </a:solidFill>
                <a:latin typeface="Letter-join Plus 40" panose="02000505000000020003" pitchFamily="50" charset="0"/>
              </a:rPr>
              <a:t>What is the multiplication check?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9EB22EF-A5D5-FC75-C102-1534DFE1A4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3958428"/>
              </p:ext>
            </p:extLst>
          </p:nvPr>
        </p:nvGraphicFramePr>
        <p:xfrm>
          <a:off x="366215" y="132532"/>
          <a:ext cx="7761350" cy="6257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3652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16574-D58E-FBC6-7FAD-FBB2004F8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EA2CBE-E264-EA60-9FC9-6FC07C391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14265C6D-8B37-3795-5248-6B7B35E03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4839CDB-8964-D9AB-67FF-1A8F7FDAD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74B6144-9EF1-FE60-2AA3-CFF415C375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944FAC5-0ACE-221D-5BBD-773E252514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824617F-975A-5D66-3517-9EB934298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D632940-1F86-A24D-EEA3-74803D0A6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6B66A0-60D2-9BD8-5325-B272FF7A56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A163075-8419-02D3-F568-43FB07655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104" y="261486"/>
            <a:ext cx="4025730" cy="3248611"/>
          </a:xfrm>
        </p:spPr>
        <p:txBody>
          <a:bodyPr>
            <a:normAutofit/>
          </a:bodyPr>
          <a:lstStyle/>
          <a:p>
            <a:r>
              <a:rPr lang="en-GB" sz="3100" b="1" u="sng">
                <a:solidFill>
                  <a:srgbClr val="FFFFFF"/>
                </a:solidFill>
                <a:latin typeface="Letter-join Plus 40"/>
              </a:rPr>
              <a:t>Why is learning times tables so important?</a:t>
            </a:r>
            <a:endParaRPr lang="en-GB" sz="3100" b="1" u="sng">
              <a:solidFill>
                <a:srgbClr val="FFFFFF"/>
              </a:solidFill>
              <a:latin typeface="Letter-join Plus 40" panose="02000505000000020003" pitchFamily="50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16ABF4F-999E-A727-58A8-3FCE1E8752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0206306"/>
              </p:ext>
            </p:extLst>
          </p:nvPr>
        </p:nvGraphicFramePr>
        <p:xfrm>
          <a:off x="366215" y="-899099"/>
          <a:ext cx="7761350" cy="6257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" name="Picture 19" descr="A black square with numbers&#10;&#10;Description automatically generated">
            <a:extLst>
              <a:ext uri="{FF2B5EF4-FFF2-40B4-BE49-F238E27FC236}">
                <a16:creationId xmlns:a16="http://schemas.microsoft.com/office/drawing/2014/main" id="{AC206D1E-DFC3-2182-1368-2B5296865D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8911" y="4574564"/>
            <a:ext cx="2333625" cy="1647825"/>
          </a:xfrm>
          <a:prstGeom prst="rect">
            <a:avLst/>
          </a:prstGeom>
        </p:spPr>
      </p:pic>
      <p:pic>
        <p:nvPicPr>
          <p:cNvPr id="29" name="Picture 28" descr="A diagram of a rectangular object with arrows&#10;&#10;Description automatically generated">
            <a:extLst>
              <a:ext uri="{FF2B5EF4-FFF2-40B4-BE49-F238E27FC236}">
                <a16:creationId xmlns:a16="http://schemas.microsoft.com/office/drawing/2014/main" id="{4ABD5477-64F2-127A-645F-21C6FE294B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70239" y="4460619"/>
            <a:ext cx="2939846" cy="2140053"/>
          </a:xfrm>
          <a:prstGeom prst="rect">
            <a:avLst/>
          </a:prstGeom>
        </p:spPr>
      </p:pic>
      <p:pic>
        <p:nvPicPr>
          <p:cNvPr id="30" name="Picture 29" descr="A diagram of a shape&#10;&#10;Description automatically generated">
            <a:extLst>
              <a:ext uri="{FF2B5EF4-FFF2-40B4-BE49-F238E27FC236}">
                <a16:creationId xmlns:a16="http://schemas.microsoft.com/office/drawing/2014/main" id="{B52B7E96-FEA7-025F-32CF-45D5A0AB19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50427" y="2979481"/>
            <a:ext cx="2537952" cy="2361586"/>
          </a:xfrm>
          <a:prstGeom prst="rect">
            <a:avLst/>
          </a:prstGeom>
        </p:spPr>
      </p:pic>
      <p:pic>
        <p:nvPicPr>
          <p:cNvPr id="63" name="Picture 62" descr="A black rectangle with a white rectangle&#10;&#10;Description automatically generated">
            <a:extLst>
              <a:ext uri="{FF2B5EF4-FFF2-40B4-BE49-F238E27FC236}">
                <a16:creationId xmlns:a16="http://schemas.microsoft.com/office/drawing/2014/main" id="{34A6E996-A035-6994-5049-FA9D776BAD4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05961" y="4411611"/>
            <a:ext cx="2604627" cy="763230"/>
          </a:xfrm>
          <a:prstGeom prst="rect">
            <a:avLst/>
          </a:prstGeom>
        </p:spPr>
      </p:pic>
      <p:pic>
        <p:nvPicPr>
          <p:cNvPr id="64" name="Picture 63" descr="A black square with a white square in the middle&#10;&#10;Description automatically generated">
            <a:extLst>
              <a:ext uri="{FF2B5EF4-FFF2-40B4-BE49-F238E27FC236}">
                <a16:creationId xmlns:a16="http://schemas.microsoft.com/office/drawing/2014/main" id="{6F5CBC99-09CA-809F-FFE1-6CD5E82E364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01813" y="5361960"/>
            <a:ext cx="2686665" cy="681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975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546CD03-4384-4662-B0BD-323CFD176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661" y="941424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FFFFFF"/>
                </a:solidFill>
                <a:latin typeface="Letter-join Plus 40" panose="02000505000000020003" pitchFamily="50" charset="0"/>
              </a:rPr>
              <a:t>When will it take place?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49D2FC9-8F63-FFFD-A35A-846E66228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4713821"/>
              </p:ext>
            </p:extLst>
          </p:nvPr>
        </p:nvGraphicFramePr>
        <p:xfrm>
          <a:off x="835137" y="132533"/>
          <a:ext cx="7069689" cy="6386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0584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8FD048-A022-8134-9C45-D6FECB0EF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09536CA-E6F1-05B5-008B-178DB5E3D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3CD34924-2367-B1C5-C221-E1B9ACBBD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59BCF80-4D39-3B98-75CF-60FFA91B5B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F9E44F7-1654-12E8-AD14-903334FA7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866D77B-6596-D229-97E2-1671E8FAB6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F7AF243-0174-A124-8817-7479344579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CEDFAEE-1FE1-7A4A-6C5C-131406EB9C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9679570-D3A7-722E-EA70-C9373945B0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BB5A516-1A4D-0DD3-99FC-66A42FF13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661" y="941424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/>
              </a:rPr>
              <a:t>Will I find out my child's results?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669B226-6B0F-1F66-6939-DCEF9946DA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0289241"/>
              </p:ext>
            </p:extLst>
          </p:nvPr>
        </p:nvGraphicFramePr>
        <p:xfrm>
          <a:off x="732395" y="149657"/>
          <a:ext cx="7069689" cy="6386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387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5D3027-55AD-4E83-B544-AFCB82F7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661" y="941424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 panose="02000505000000020003" pitchFamily="50" charset="0"/>
              </a:rPr>
              <a:t>How are we preparing at school?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70BC399-5D66-7535-96C5-8F09375432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6654862"/>
              </p:ext>
            </p:extLst>
          </p:nvPr>
        </p:nvGraphicFramePr>
        <p:xfrm>
          <a:off x="565507" y="296655"/>
          <a:ext cx="7726181" cy="6093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589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D537C7-30F2-7523-EAA0-10E686F35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3595154-579D-7914-A32E-6073BDDD2B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Diagonal Corner Rectangle 21">
            <a:extLst>
              <a:ext uri="{FF2B5EF4-FFF2-40B4-BE49-F238E27FC236}">
                <a16:creationId xmlns:a16="http://schemas.microsoft.com/office/drawing/2014/main" id="{FB5D76BB-A606-C702-763B-7B98E12167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6285E23-5E81-2431-099A-CC277EB5D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B3A8F2E-8BB1-50FD-2ECD-4DF3EC9128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B74ED21-B095-5B5E-AD91-6C21008431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66D8720-B223-C7C9-F2FA-3DF6ECAAD6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71776AA-0451-02B7-AF87-F2C8E945A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288EBEB-0B31-BEE6-40B0-3FBA45798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1B1802-F000-556D-BA92-02D3B7BA3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661" y="941424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/>
              </a:rPr>
              <a:t>What if my child can't access the test?</a:t>
            </a:r>
            <a:endParaRPr lang="en-GB" b="1" u="sng">
              <a:latin typeface="Letter-join Plus 40" panose="02000505000000020003" pitchFamily="50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DABA6CF-B5EC-D141-D197-96E4F71728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6201622"/>
              </p:ext>
            </p:extLst>
          </p:nvPr>
        </p:nvGraphicFramePr>
        <p:xfrm>
          <a:off x="565507" y="296655"/>
          <a:ext cx="7726181" cy="6093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7425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5D3027-55AD-4E83-B544-AFCB82F7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8661" y="941424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 panose="02000505000000020003" pitchFamily="50" charset="0"/>
              </a:rPr>
              <a:t>What can you do at home?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F363530D-6812-5F17-81D5-2BF65DB9A9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1359223"/>
              </p:ext>
            </p:extLst>
          </p:nvPr>
        </p:nvGraphicFramePr>
        <p:xfrm>
          <a:off x="483445" y="179424"/>
          <a:ext cx="7796520" cy="6198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5563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8C0333-7ABC-475A-A8E8-9D53824D70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793" r="690" b="5747"/>
          <a:stretch/>
        </p:blipFill>
        <p:spPr>
          <a:xfrm>
            <a:off x="772510" y="118241"/>
            <a:ext cx="10897126" cy="662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823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3D60A4-5B72-4D08-AD42-F8E84AF24B03}"/>
              </a:ext>
            </a:extLst>
          </p:cNvPr>
          <p:cNvSpPr txBox="1"/>
          <p:nvPr/>
        </p:nvSpPr>
        <p:spPr>
          <a:xfrm>
            <a:off x="438719" y="701537"/>
            <a:ext cx="1748792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>
                <a:latin typeface="Letter-join Basic 40" panose="02000505000000020003" pitchFamily="50" charset="0"/>
              </a:rPr>
              <a:t>Find your login in the back of your diary. This is the page you will get to.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9E03CB-F915-4A7C-925F-05CD5309761F}"/>
              </a:ext>
            </a:extLst>
          </p:cNvPr>
          <p:cNvSpPr txBox="1"/>
          <p:nvPr/>
        </p:nvSpPr>
        <p:spPr>
          <a:xfrm>
            <a:off x="244866" y="5468253"/>
            <a:ext cx="403597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dirty="0">
                <a:latin typeface="Letter-join Basic 40" panose="02000505000000020003" pitchFamily="50" charset="0"/>
              </a:rPr>
              <a:t>If there is a battle it will say here, but to earn points you can play any game. </a:t>
            </a:r>
            <a:endParaRPr lang="en-US" dirty="0">
              <a:latin typeface="Letter-join Basic 40" panose="02000505000000020003" pitchFamily="50" charset="0"/>
            </a:endParaRPr>
          </a:p>
          <a:p>
            <a:r>
              <a:rPr lang="en-GB" dirty="0">
                <a:latin typeface="Letter-join Basic 40" panose="02000505000000020003" pitchFamily="50" charset="0"/>
              </a:rPr>
              <a:t>Correct answer = 1 point..</a:t>
            </a:r>
          </a:p>
        </p:txBody>
      </p:sp>
      <p:pic>
        <p:nvPicPr>
          <p:cNvPr id="4" name="Picture 3" descr="A screenshot of a video game&#10;&#10;Description automatically generated">
            <a:extLst>
              <a:ext uri="{FF2B5EF4-FFF2-40B4-BE49-F238E27FC236}">
                <a16:creationId xmlns:a16="http://schemas.microsoft.com/office/drawing/2014/main" id="{7CD31B1E-8A92-3C9C-F4AA-0454B8455C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663" y="625011"/>
            <a:ext cx="6389258" cy="3655888"/>
          </a:xfrm>
          <a:prstGeom prst="rect">
            <a:avLst/>
          </a:prstGeom>
        </p:spPr>
      </p:pic>
      <p:sp>
        <p:nvSpPr>
          <p:cNvPr id="9" name="Arrow: Up 8">
            <a:extLst>
              <a:ext uri="{FF2B5EF4-FFF2-40B4-BE49-F238E27FC236}">
                <a16:creationId xmlns:a16="http://schemas.microsoft.com/office/drawing/2014/main" id="{C2D30F60-6067-455A-9395-2F65D6E11A10}"/>
              </a:ext>
            </a:extLst>
          </p:cNvPr>
          <p:cNvSpPr/>
          <p:nvPr/>
        </p:nvSpPr>
        <p:spPr>
          <a:xfrm rot="3300000">
            <a:off x="2893002" y="3023276"/>
            <a:ext cx="236483" cy="285474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A screenshot of a video game&#10;&#10;Description automatically generated">
            <a:extLst>
              <a:ext uri="{FF2B5EF4-FFF2-40B4-BE49-F238E27FC236}">
                <a16:creationId xmlns:a16="http://schemas.microsoft.com/office/drawing/2014/main" id="{3230C9E7-E655-19D5-C8C6-AA7142086A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2179" y="4091056"/>
            <a:ext cx="5060023" cy="24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594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5D3027-55AD-4E83-B544-AFCB82F7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9676" y="85639"/>
            <a:ext cx="3043896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 panose="02000505000000020003" pitchFamily="50" charset="0"/>
              </a:rPr>
              <a:t>THIS IS A GOOD WEBSITE TO USE</a:t>
            </a:r>
          </a:p>
        </p:txBody>
      </p:sp>
      <p:graphicFrame>
        <p:nvGraphicFramePr>
          <p:cNvPr id="138" name="Content Placeholder 2">
            <a:extLst>
              <a:ext uri="{FF2B5EF4-FFF2-40B4-BE49-F238E27FC236}">
                <a16:creationId xmlns:a16="http://schemas.microsoft.com/office/drawing/2014/main" id="{9DCCD35C-7E96-4EE1-F105-D5525E7167C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68148965"/>
              </p:ext>
            </p:extLst>
          </p:nvPr>
        </p:nvGraphicFramePr>
        <p:xfrm>
          <a:off x="483445" y="-1731437"/>
          <a:ext cx="7796520" cy="8109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3" name="Content Placeholder 162">
            <a:extLst>
              <a:ext uri="{FF2B5EF4-FFF2-40B4-BE49-F238E27FC236}">
                <a16:creationId xmlns:a16="http://schemas.microsoft.com/office/drawing/2014/main" id="{798EC8A3-14D3-6126-9039-B25CBA79FC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7294668" y="3042138"/>
            <a:ext cx="4738842" cy="3615267"/>
          </a:xfrm>
        </p:spPr>
      </p:pic>
    </p:spTree>
    <p:extLst>
      <p:ext uri="{BB962C8B-B14F-4D97-AF65-F5344CB8AC3E}">
        <p14:creationId xmlns:p14="http://schemas.microsoft.com/office/powerpoint/2010/main" val="1772334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12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5D3027-55AD-4E83-B544-AFCB82F7C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4013" y="941424"/>
            <a:ext cx="3668544" cy="3248611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rgbClr val="FFFFFF"/>
                </a:solidFill>
                <a:latin typeface="Letter-join Plus 40" panose="02000505000000020003" pitchFamily="50" charset="0"/>
              </a:rPr>
              <a:t>ANY QUESTIONS?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F363530D-6812-5F17-81D5-2BF65DB9A9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241545"/>
              </p:ext>
            </p:extLst>
          </p:nvPr>
        </p:nvGraphicFramePr>
        <p:xfrm>
          <a:off x="940645" y="941424"/>
          <a:ext cx="6190459" cy="4768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7881602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7809f71-2ea0-4c64-88a9-059d617005ab">
      <Terms xmlns="http://schemas.microsoft.com/office/infopath/2007/PartnerControls"/>
    </lcf76f155ced4ddcb4097134ff3c332f>
    <TaxCatchAll xmlns="d70a7b16-dd53-4b99-8982-edb262d4781f" xsi:nil="true"/>
    <preview_x0020_image xmlns="97809f71-2ea0-4c64-88a9-059d617005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E6E91AAF137F459304078F9B641365" ma:contentTypeVersion="19" ma:contentTypeDescription="Create a new document." ma:contentTypeScope="" ma:versionID="05262c88bd3bae8b3e08c833dd1e8218">
  <xsd:schema xmlns:xsd="http://www.w3.org/2001/XMLSchema" xmlns:xs="http://www.w3.org/2001/XMLSchema" xmlns:p="http://schemas.microsoft.com/office/2006/metadata/properties" xmlns:ns2="97809f71-2ea0-4c64-88a9-059d617005ab" xmlns:ns3="d70a7b16-dd53-4b99-8982-edb262d4781f" targetNamespace="http://schemas.microsoft.com/office/2006/metadata/properties" ma:root="true" ma:fieldsID="f76bb6dba5b3d26a280483ad1ed9bca2" ns2:_="" ns3:_="">
    <xsd:import namespace="97809f71-2ea0-4c64-88a9-059d617005ab"/>
    <xsd:import namespace="d70a7b16-dd53-4b99-8982-edb262d478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preview_x0020_image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809f71-2ea0-4c64-88a9-059d617005a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e9d703f-e002-4b09-8582-063c9f4e68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preview_x0020_image" ma:index="24" nillable="true" ma:displayName="preview image" ma:internalName="preview_x0020_image">
      <xsd:simpleType>
        <xsd:restriction base="dms:Unknown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0a7b16-dd53-4b99-8982-edb262d4781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4a5bc15-0296-41e8-afd6-c41818638d48}" ma:internalName="TaxCatchAll" ma:showField="CatchAllData" ma:web="d70a7b16-dd53-4b99-8982-edb262d478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08A4073-D023-4EE4-8F0D-78BD3D4F6D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002BD03-00B8-49BF-AF1D-65FC14144DAE}">
  <ds:schemaRefs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97809f71-2ea0-4c64-88a9-059d617005ab"/>
    <ds:schemaRef ds:uri="http://purl.org/dc/elements/1.1/"/>
    <ds:schemaRef ds:uri="d70a7b16-dd53-4b99-8982-edb262d4781f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2FDA87E-D979-4CB1-9629-FEC068388BA1}">
  <ds:schemaRefs>
    <ds:schemaRef ds:uri="97809f71-2ea0-4c64-88a9-059d617005ab"/>
    <ds:schemaRef ds:uri="d70a7b16-dd53-4b99-8982-edb262d4781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34</TotalTime>
  <Words>485</Words>
  <Application>Microsoft Office PowerPoint</Application>
  <PresentationFormat>Widescreen</PresentationFormat>
  <Paragraphs>56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Century Gothic</vt:lpstr>
      <vt:lpstr>Letter-join Basic 40</vt:lpstr>
      <vt:lpstr>Letter-join Plus 40</vt:lpstr>
      <vt:lpstr>Wingdings 3</vt:lpstr>
      <vt:lpstr>Slice</vt:lpstr>
      <vt:lpstr>Year 4: Times Table Check</vt:lpstr>
      <vt:lpstr>PowerPoint Presentation</vt:lpstr>
      <vt:lpstr>What is the multiplication check?</vt:lpstr>
      <vt:lpstr>Why is learning times tables so important?</vt:lpstr>
      <vt:lpstr>When will it take place?</vt:lpstr>
      <vt:lpstr>Will I find out my child's results?</vt:lpstr>
      <vt:lpstr>How are we preparing at school?</vt:lpstr>
      <vt:lpstr>What if my child can't access the test?</vt:lpstr>
      <vt:lpstr>What can you do at home?</vt:lpstr>
      <vt:lpstr>PowerPoint Presentation</vt:lpstr>
      <vt:lpstr>PowerPoint Presentation</vt:lpstr>
      <vt:lpstr>THIS IS A GOOD WEBSITE TO USE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4: Times Table Check</dc:title>
  <dc:creator>Mrs Ward</dc:creator>
  <cp:lastModifiedBy>Miss Morrison</cp:lastModifiedBy>
  <cp:revision>25</cp:revision>
  <dcterms:created xsi:type="dcterms:W3CDTF">2023-01-05T13:12:27Z</dcterms:created>
  <dcterms:modified xsi:type="dcterms:W3CDTF">2026-01-27T14:06:12Z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0x010100D2E6E91AAF137F459304078F9B641365</vt:lpwstr>
  </property>
  <property fmtid="{D5CDD505-2E9C-101B-9397-08002B2CF9AE}" pid="3" name="MediaServiceImageTags">
    <vt:lpwstr/>
  </property>
</Properties>
</file>