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59" r:id="rId4"/>
    <p:sldId id="260" r:id="rId5"/>
    <p:sldId id="274" r:id="rId6"/>
    <p:sldId id="262" r:id="rId7"/>
    <p:sldId id="270" r:id="rId8"/>
    <p:sldId id="267" r:id="rId9"/>
  </p:sldIdLst>
  <p:sldSz cx="12192000" cy="6858000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262E2-6F82-4C5C-B117-70B6D5F83CA9}" type="datetimeFigureOut">
              <a:rPr lang="en-GB" smtClean="0"/>
              <a:t>02/07/2025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75D38-8FA1-4DA6-AE59-B653BAEC91C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79973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262E2-6F82-4C5C-B117-70B6D5F83CA9}" type="datetimeFigureOut">
              <a:rPr lang="en-GB" smtClean="0"/>
              <a:t>02/07/2025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75D38-8FA1-4DA6-AE59-B653BAEC91C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81736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262E2-6F82-4C5C-B117-70B6D5F83CA9}" type="datetimeFigureOut">
              <a:rPr lang="en-GB" smtClean="0"/>
              <a:t>02/07/2025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75D38-8FA1-4DA6-AE59-B653BAEC91C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793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262E2-6F82-4C5C-B117-70B6D5F83CA9}" type="datetimeFigureOut">
              <a:rPr lang="en-GB" smtClean="0"/>
              <a:t>02/07/2025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75D38-8FA1-4DA6-AE59-B653BAEC91C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1789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262E2-6F82-4C5C-B117-70B6D5F83CA9}" type="datetimeFigureOut">
              <a:rPr lang="en-GB" smtClean="0"/>
              <a:t>02/07/2025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75D38-8FA1-4DA6-AE59-B653BAEC91C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98866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262E2-6F82-4C5C-B117-70B6D5F83CA9}" type="datetimeFigureOut">
              <a:rPr lang="en-GB" smtClean="0"/>
              <a:t>02/07/2025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75D38-8FA1-4DA6-AE59-B653BAEC91C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3447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262E2-6F82-4C5C-B117-70B6D5F83CA9}" type="datetimeFigureOut">
              <a:rPr lang="en-GB" smtClean="0"/>
              <a:t>02/07/2025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75D38-8FA1-4DA6-AE59-B653BAEC91C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0416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262E2-6F82-4C5C-B117-70B6D5F83CA9}" type="datetimeFigureOut">
              <a:rPr lang="en-GB" smtClean="0"/>
              <a:t>02/07/2025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75D38-8FA1-4DA6-AE59-B653BAEC91C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4370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262E2-6F82-4C5C-B117-70B6D5F83CA9}" type="datetimeFigureOut">
              <a:rPr lang="en-GB" smtClean="0"/>
              <a:t>02/07/2025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75D38-8FA1-4DA6-AE59-B653BAEC91C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7255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262E2-6F82-4C5C-B117-70B6D5F83CA9}" type="datetimeFigureOut">
              <a:rPr lang="en-GB" smtClean="0"/>
              <a:t>02/07/2025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75D38-8FA1-4DA6-AE59-B653BAEC91C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35477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262E2-6F82-4C5C-B117-70B6D5F83CA9}" type="datetimeFigureOut">
              <a:rPr lang="en-GB" smtClean="0"/>
              <a:t>02/07/2025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75D38-8FA1-4DA6-AE59-B653BAEC91C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8572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1262E2-6F82-4C5C-B117-70B6D5F83CA9}" type="datetimeFigureOut">
              <a:rPr lang="en-GB" smtClean="0"/>
              <a:t>02/07/2025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A75D38-8FA1-4DA6-AE59-B653BAEC91C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4348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s://www.questionpro.com/a/TakeSurvey?tt=8b0bt9RWNuU%3D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b="1" u="sng" dirty="0">
                <a:latin typeface="Twinkl Precursive" panose="02000000000000000000" pitchFamily="2" charset="0"/>
              </a:rPr>
              <a:t>Year 2 Residential </a:t>
            </a:r>
            <a:br>
              <a:rPr lang="en-US" b="1" u="sng" dirty="0">
                <a:latin typeface="Twinkl Precursive" panose="02000000000000000000" pitchFamily="2" charset="0"/>
              </a:rPr>
            </a:br>
            <a:r>
              <a:rPr lang="en-US" b="1" u="sng" dirty="0">
                <a:latin typeface="Twinkl Precursive" panose="02000000000000000000" pitchFamily="2" charset="0"/>
              </a:rPr>
              <a:t>July 14</a:t>
            </a:r>
            <a:r>
              <a:rPr lang="en-US" b="1" u="sng" baseline="30000" dirty="0">
                <a:latin typeface="Twinkl Precursive" panose="02000000000000000000" pitchFamily="2" charset="0"/>
              </a:rPr>
              <a:t>th</a:t>
            </a:r>
            <a:r>
              <a:rPr lang="en-US" b="1" u="sng" dirty="0">
                <a:latin typeface="Twinkl Precursive" panose="02000000000000000000" pitchFamily="2" charset="0"/>
              </a:rPr>
              <a:t> – 15</a:t>
            </a:r>
            <a:r>
              <a:rPr lang="en-US" b="1" u="sng" baseline="30000" dirty="0">
                <a:latin typeface="Twinkl Precursive" panose="02000000000000000000" pitchFamily="2" charset="0"/>
              </a:rPr>
              <a:t>th</a:t>
            </a:r>
            <a:r>
              <a:rPr lang="en-US" b="1" u="sng" dirty="0">
                <a:latin typeface="Twinkl Precursive" panose="02000000000000000000" pitchFamily="2" charset="0"/>
              </a:rPr>
              <a:t> 2025</a:t>
            </a:r>
            <a:br>
              <a:rPr lang="en-US" dirty="0"/>
            </a:br>
            <a:br>
              <a:rPr lang="en-US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4224" y="2773362"/>
            <a:ext cx="6143595" cy="2941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0388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AAAF62-ABF2-4AA8-BF47-AAC096476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077" y="-72536"/>
            <a:ext cx="10515600" cy="1325563"/>
          </a:xfrm>
        </p:spPr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Events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3351BB-2333-4BDF-8966-745EDA98B1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77" y="880617"/>
            <a:ext cx="12287101" cy="2408346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0724231"/>
              </p:ext>
            </p:extLst>
          </p:nvPr>
        </p:nvGraphicFramePr>
        <p:xfrm>
          <a:off x="2016369" y="3401106"/>
          <a:ext cx="8128000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3560573168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21806443"/>
                    </a:ext>
                  </a:extLst>
                </a:gridCol>
              </a:tblGrid>
              <a:tr h="328531">
                <a:tc>
                  <a:txBody>
                    <a:bodyPr/>
                    <a:lstStyle/>
                    <a:p>
                      <a:r>
                        <a:rPr lang="en-US" dirty="0">
                          <a:latin typeface="Twinkl Precursive" panose="02000000000000000000" pitchFamily="2" charset="0"/>
                        </a:rPr>
                        <a:t>Monday</a:t>
                      </a:r>
                      <a:endParaRPr lang="en-GB" dirty="0">
                        <a:latin typeface="Twinkl Precursive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atin typeface="Twinkl Precursive" panose="02000000000000000000" pitchFamily="2" charset="0"/>
                        </a:rPr>
                        <a:t>Tuesday</a:t>
                      </a:r>
                      <a:endParaRPr lang="en-GB" dirty="0">
                        <a:latin typeface="Twinkl Precursive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1743637"/>
                  </a:ext>
                </a:extLst>
              </a:tr>
              <a:tr h="2546117">
                <a:tc>
                  <a:txBody>
                    <a:bodyPr/>
                    <a:lstStyle/>
                    <a:p>
                      <a:r>
                        <a:rPr lang="en-US" dirty="0">
                          <a:latin typeface="Twinkl Precursive" panose="02000000000000000000" pitchFamily="2" charset="0"/>
                        </a:rPr>
                        <a:t>Arrive 10am</a:t>
                      </a:r>
                    </a:p>
                    <a:p>
                      <a:r>
                        <a:rPr lang="en-US" dirty="0">
                          <a:latin typeface="Twinkl Precursive" panose="02000000000000000000" pitchFamily="2" charset="0"/>
                        </a:rPr>
                        <a:t>Tour of the park</a:t>
                      </a:r>
                    </a:p>
                    <a:p>
                      <a:r>
                        <a:rPr lang="en-US" dirty="0">
                          <a:latin typeface="Twinkl Precursive" panose="02000000000000000000" pitchFamily="2" charset="0"/>
                        </a:rPr>
                        <a:t>Animal</a:t>
                      </a:r>
                      <a:r>
                        <a:rPr lang="en-US" baseline="0" dirty="0">
                          <a:latin typeface="Twinkl Precursive" panose="02000000000000000000" pitchFamily="2" charset="0"/>
                        </a:rPr>
                        <a:t> encounter</a:t>
                      </a:r>
                    </a:p>
                    <a:p>
                      <a:r>
                        <a:rPr lang="en-US" baseline="0" dirty="0">
                          <a:latin typeface="Twinkl Precursive" panose="02000000000000000000" pitchFamily="2" charset="0"/>
                        </a:rPr>
                        <a:t>Lunch</a:t>
                      </a:r>
                    </a:p>
                    <a:p>
                      <a:r>
                        <a:rPr lang="en-US" baseline="0" dirty="0">
                          <a:latin typeface="Twinkl Precursive" panose="02000000000000000000" pitchFamily="2" charset="0"/>
                        </a:rPr>
                        <a:t>Drama and theatre games</a:t>
                      </a:r>
                    </a:p>
                    <a:p>
                      <a:r>
                        <a:rPr lang="en-US" baseline="0" dirty="0">
                          <a:latin typeface="Twinkl Precursive" panose="02000000000000000000" pitchFamily="2" charset="0"/>
                        </a:rPr>
                        <a:t>Laser Tag</a:t>
                      </a:r>
                    </a:p>
                    <a:p>
                      <a:r>
                        <a:rPr lang="en-US" baseline="0" dirty="0">
                          <a:latin typeface="Twinkl Precursive" panose="02000000000000000000" pitchFamily="2" charset="0"/>
                        </a:rPr>
                        <a:t>Inflatable and Parachute</a:t>
                      </a:r>
                    </a:p>
                    <a:p>
                      <a:r>
                        <a:rPr lang="en-US" baseline="0" dirty="0">
                          <a:latin typeface="Twinkl Precursive" panose="02000000000000000000" pitchFamily="2" charset="0"/>
                        </a:rPr>
                        <a:t>Dinner and Rest</a:t>
                      </a:r>
                    </a:p>
                    <a:p>
                      <a:r>
                        <a:rPr lang="en-US" baseline="0" dirty="0">
                          <a:latin typeface="Twinkl Precursive" panose="02000000000000000000" pitchFamily="2" charset="0"/>
                        </a:rPr>
                        <a:t>Gully Town Disco</a:t>
                      </a:r>
                    </a:p>
                    <a:p>
                      <a:endParaRPr lang="en-GB" dirty="0">
                        <a:latin typeface="Twinkl Precursive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atin typeface="Twinkl Precursive" panose="02000000000000000000" pitchFamily="2" charset="0"/>
                        </a:rPr>
                        <a:t>Breakfast</a:t>
                      </a:r>
                    </a:p>
                    <a:p>
                      <a:r>
                        <a:rPr lang="en-US" dirty="0">
                          <a:latin typeface="Twinkl Precursive" panose="02000000000000000000" pitchFamily="2" charset="0"/>
                        </a:rPr>
                        <a:t>Gully Town</a:t>
                      </a:r>
                      <a:r>
                        <a:rPr lang="en-US" baseline="0" dirty="0">
                          <a:latin typeface="Twinkl Precursive" panose="02000000000000000000" pitchFamily="2" charset="0"/>
                        </a:rPr>
                        <a:t> and Golf</a:t>
                      </a:r>
                    </a:p>
                    <a:p>
                      <a:r>
                        <a:rPr lang="en-US" baseline="0" dirty="0">
                          <a:latin typeface="Twinkl Precursive" panose="02000000000000000000" pitchFamily="2" charset="0"/>
                        </a:rPr>
                        <a:t>Theme Park</a:t>
                      </a:r>
                    </a:p>
                    <a:p>
                      <a:r>
                        <a:rPr lang="en-US" baseline="0" dirty="0">
                          <a:latin typeface="Twinkl Precursive" panose="02000000000000000000" pitchFamily="2" charset="0"/>
                        </a:rPr>
                        <a:t>Lunch</a:t>
                      </a:r>
                    </a:p>
                    <a:p>
                      <a:r>
                        <a:rPr lang="en-US" baseline="0" dirty="0">
                          <a:latin typeface="Twinkl Precursive" panose="02000000000000000000" pitchFamily="2" charset="0"/>
                        </a:rPr>
                        <a:t>Home by 2pm </a:t>
                      </a:r>
                      <a:r>
                        <a:rPr lang="en-US" baseline="0" dirty="0" err="1">
                          <a:latin typeface="Twinkl Precursive" panose="02000000000000000000" pitchFamily="2" charset="0"/>
                        </a:rPr>
                        <a:t>ish</a:t>
                      </a:r>
                      <a:endParaRPr lang="en-GB" dirty="0">
                        <a:latin typeface="Twinkl Precursive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85546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83183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69851"/>
            <a:ext cx="10515600" cy="711200"/>
          </a:xfrm>
        </p:spPr>
        <p:txBody>
          <a:bodyPr>
            <a:normAutofit/>
          </a:bodyPr>
          <a:lstStyle/>
          <a:p>
            <a:r>
              <a:rPr lang="en-GB" sz="3600" b="1" u="sng" dirty="0">
                <a:latin typeface="Twinkl Precursive" panose="02000000000000000000" pitchFamily="2" charset="0"/>
              </a:rPr>
              <a:t>OUR HOME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1" y="709612"/>
            <a:ext cx="4933950" cy="334289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9400" y="0"/>
            <a:ext cx="4705350" cy="31583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2051" y="3740214"/>
            <a:ext cx="4724400" cy="31177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37400" y="3067050"/>
            <a:ext cx="5054600" cy="3790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244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3275" y="0"/>
            <a:ext cx="5038725" cy="285011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05475" cy="37433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4275" y="3095625"/>
            <a:ext cx="5591175" cy="37623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25001" y="3215242"/>
            <a:ext cx="2478881" cy="3305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001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425" y="0"/>
            <a:ext cx="10515600" cy="1325563"/>
          </a:xfrm>
        </p:spPr>
        <p:txBody>
          <a:bodyPr/>
          <a:lstStyle/>
          <a:p>
            <a:r>
              <a:rPr lang="en-US" b="1" u="sng" dirty="0">
                <a:latin typeface="Twinkl Precursive" panose="02000000000000000000" pitchFamily="2" charset="0"/>
              </a:rPr>
              <a:t>So much fun!!!</a:t>
            </a:r>
            <a:endParaRPr lang="en-GB" b="1" u="sng" dirty="0">
              <a:latin typeface="Twinkl Precursive" panose="020000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825" y="1447800"/>
            <a:ext cx="3857625" cy="289321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2633" y="0"/>
            <a:ext cx="5939367" cy="44545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6100" y="3762375"/>
            <a:ext cx="4509540" cy="3008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3662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u="sng" dirty="0">
                <a:latin typeface="Twinkl Precursive" panose="02000000000000000000" pitchFamily="2" charset="0"/>
              </a:rPr>
              <a:t>Kit List</a:t>
            </a:r>
            <a:endParaRPr lang="en-GB" b="1" u="sng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US" dirty="0">
                <a:latin typeface="Twinkl Precursive" panose="02000000000000000000" pitchFamily="2" charset="0"/>
              </a:rPr>
              <a:t>Towel</a:t>
            </a:r>
          </a:p>
          <a:p>
            <a:pPr marL="0" indent="0">
              <a:buNone/>
            </a:pPr>
            <a:r>
              <a:rPr lang="en-US" dirty="0">
                <a:latin typeface="Twinkl Precursive" panose="02000000000000000000" pitchFamily="2" charset="0"/>
              </a:rPr>
              <a:t>Toiletries (toothpaste/ brush/ flannel/ shower gel/ </a:t>
            </a:r>
            <a:r>
              <a:rPr lang="en-US" dirty="0" err="1">
                <a:latin typeface="Twinkl Precursive" panose="02000000000000000000" pitchFamily="2" charset="0"/>
              </a:rPr>
              <a:t>hairbush</a:t>
            </a:r>
            <a:r>
              <a:rPr lang="en-US" dirty="0">
                <a:latin typeface="Twinkl Precursive" panose="02000000000000000000" pitchFamily="2" charset="0"/>
              </a:rPr>
              <a:t>)</a:t>
            </a:r>
          </a:p>
          <a:p>
            <a:pPr marL="0" indent="0">
              <a:buNone/>
            </a:pPr>
            <a:r>
              <a:rPr lang="en-US" dirty="0">
                <a:latin typeface="Twinkl Precursive" panose="02000000000000000000" pitchFamily="2" charset="0"/>
              </a:rPr>
              <a:t>Sun cream</a:t>
            </a:r>
          </a:p>
          <a:p>
            <a:pPr marL="0" indent="0">
              <a:buNone/>
            </a:pPr>
            <a:r>
              <a:rPr lang="en-US" dirty="0">
                <a:latin typeface="Twinkl Precursive" panose="02000000000000000000" pitchFamily="2" charset="0"/>
              </a:rPr>
              <a:t>Cap or Sun Hat </a:t>
            </a:r>
          </a:p>
          <a:p>
            <a:pPr marL="0" indent="0">
              <a:buNone/>
            </a:pPr>
            <a:r>
              <a:rPr lang="en-US" dirty="0">
                <a:latin typeface="Twinkl Precursive" panose="02000000000000000000" pitchFamily="2" charset="0"/>
              </a:rPr>
              <a:t>Rain Jacket (lightweight)</a:t>
            </a:r>
          </a:p>
          <a:p>
            <a:pPr marL="0" indent="0">
              <a:buNone/>
            </a:pPr>
            <a:r>
              <a:rPr lang="en-US" dirty="0">
                <a:latin typeface="Twinkl Precursive" panose="02000000000000000000" pitchFamily="2" charset="0"/>
              </a:rPr>
              <a:t>Old Shoes/ Trainers</a:t>
            </a:r>
          </a:p>
          <a:p>
            <a:pPr marL="0" indent="0">
              <a:buNone/>
            </a:pPr>
            <a:r>
              <a:rPr lang="en-US" dirty="0">
                <a:latin typeface="Twinkl Precursive" panose="02000000000000000000" pitchFamily="2" charset="0"/>
              </a:rPr>
              <a:t>Suitable clothes for July </a:t>
            </a:r>
          </a:p>
          <a:p>
            <a:pPr marL="0" indent="0">
              <a:buNone/>
            </a:pPr>
            <a:r>
              <a:rPr lang="en-US" dirty="0">
                <a:latin typeface="Twinkl Precursive" panose="02000000000000000000" pitchFamily="2" charset="0"/>
              </a:rPr>
              <a:t>A change of clothes and shoes for the disco (they like to dress up!)</a:t>
            </a:r>
          </a:p>
          <a:p>
            <a:pPr marL="0" indent="0">
              <a:buNone/>
            </a:pPr>
            <a:r>
              <a:rPr lang="en-US" dirty="0">
                <a:latin typeface="Twinkl Precursive" panose="02000000000000000000" pitchFamily="2" charset="0"/>
              </a:rPr>
              <a:t>Clothes for bedtime, PJs, Onesie, etc.</a:t>
            </a:r>
          </a:p>
          <a:p>
            <a:pPr marL="0" indent="0">
              <a:buNone/>
            </a:pPr>
            <a:r>
              <a:rPr lang="en-US" dirty="0">
                <a:latin typeface="Twinkl Precursive" panose="02000000000000000000" pitchFamily="2" charset="0"/>
              </a:rPr>
              <a:t>Water Bottle (Maybe a spare too)</a:t>
            </a:r>
          </a:p>
          <a:p>
            <a:pPr marL="0" indent="0">
              <a:buNone/>
            </a:pPr>
            <a:r>
              <a:rPr lang="en-US" dirty="0">
                <a:latin typeface="Twinkl Precursive" panose="02000000000000000000" pitchFamily="2" charset="0"/>
              </a:rPr>
              <a:t>Medication – If Required (clearly labelled with your name) – to </a:t>
            </a:r>
            <a:r>
              <a:rPr lang="en-US" dirty="0" err="1">
                <a:latin typeface="Twinkl Precursive" panose="02000000000000000000" pitchFamily="2" charset="0"/>
              </a:rPr>
              <a:t>Mrs</a:t>
            </a:r>
            <a:r>
              <a:rPr lang="en-US" dirty="0">
                <a:latin typeface="Twinkl Precursive" panose="02000000000000000000" pitchFamily="2" charset="0"/>
              </a:rPr>
              <a:t> Cooper </a:t>
            </a:r>
          </a:p>
          <a:p>
            <a:pPr marL="0" indent="0">
              <a:buNone/>
            </a:pPr>
            <a:r>
              <a:rPr lang="en-US" dirty="0">
                <a:latin typeface="Twinkl Precursive" panose="02000000000000000000" pitchFamily="2" charset="0"/>
              </a:rPr>
              <a:t>NO SPENDING MONEY!!</a:t>
            </a:r>
          </a:p>
          <a:p>
            <a:pPr marL="0" indent="0">
              <a:buNone/>
            </a:pPr>
            <a:r>
              <a:rPr lang="en-US" dirty="0">
                <a:latin typeface="Twinkl Precursive" panose="02000000000000000000" pitchFamily="2" charset="0"/>
              </a:rPr>
              <a:t>Packed lunch and snacks for day 1 (clearly labelled)</a:t>
            </a:r>
          </a:p>
          <a:p>
            <a:pPr marL="0" indent="0">
              <a:buNone/>
            </a:pPr>
            <a:r>
              <a:rPr lang="en-US" dirty="0">
                <a:latin typeface="Twinkl Precursive" panose="02000000000000000000" pitchFamily="2" charset="0"/>
              </a:rPr>
              <a:t>Drinks for day 1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87472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754" y="365125"/>
            <a:ext cx="11704320" cy="1325563"/>
          </a:xfrm>
        </p:spPr>
        <p:txBody>
          <a:bodyPr/>
          <a:lstStyle/>
          <a:p>
            <a:pPr algn="ctr"/>
            <a:r>
              <a:rPr lang="en-US" b="1" u="sng" dirty="0">
                <a:latin typeface="Twinkl Precursive" panose="02000000000000000000" pitchFamily="2" charset="0"/>
              </a:rPr>
              <a:t>Payments and Medical Forms</a:t>
            </a:r>
            <a:endParaRPr lang="en-GB" b="1" u="sng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93669"/>
            <a:ext cx="10515600" cy="4583294"/>
          </a:xfrm>
        </p:spPr>
        <p:txBody>
          <a:bodyPr>
            <a:normAutofit fontScale="55000" lnSpcReduction="20000"/>
          </a:bodyPr>
          <a:lstStyle/>
          <a:p>
            <a:r>
              <a:rPr lang="en-US" dirty="0">
                <a:latin typeface="Twinkl Precursive" panose="02000000000000000000" pitchFamily="2" charset="0"/>
              </a:rPr>
              <a:t>Medical forms today please. Children are unable to travel without these!!</a:t>
            </a:r>
          </a:p>
          <a:p>
            <a:r>
              <a:rPr lang="en-US" dirty="0">
                <a:latin typeface="Twinkl Precursive" panose="02000000000000000000" pitchFamily="2" charset="0"/>
              </a:rPr>
              <a:t>Please fill in the waiver 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https://www.questionpro.com/a/TakeSurvey?tt=8b0bt9RWNuU%3D</a:t>
            </a:r>
            <a:endParaRPr lang="en-GB" dirty="0"/>
          </a:p>
          <a:p>
            <a:endParaRPr lang="en-US" dirty="0">
              <a:latin typeface="Twinkl Precursive" panose="02000000000000000000" pitchFamily="2" charset="0"/>
            </a:endParaRPr>
          </a:p>
          <a:p>
            <a:endParaRPr lang="en-US" dirty="0">
              <a:latin typeface="Twinkl Precursive" panose="02000000000000000000" pitchFamily="2" charset="0"/>
            </a:endParaRPr>
          </a:p>
          <a:p>
            <a:endParaRPr lang="en-US" dirty="0">
              <a:latin typeface="Twinkl Precursive" panose="02000000000000000000" pitchFamily="2" charset="0"/>
            </a:endParaRPr>
          </a:p>
          <a:p>
            <a:endParaRPr lang="en-US" dirty="0">
              <a:latin typeface="Twinkl Precursive" panose="02000000000000000000" pitchFamily="2" charset="0"/>
            </a:endParaRPr>
          </a:p>
          <a:p>
            <a:endParaRPr lang="en-US" dirty="0">
              <a:latin typeface="Twinkl Precursive" panose="02000000000000000000" pitchFamily="2" charset="0"/>
            </a:endParaRPr>
          </a:p>
          <a:p>
            <a:endParaRPr lang="en-US" dirty="0">
              <a:latin typeface="Twinkl Precursive" panose="02000000000000000000" pitchFamily="2" charset="0"/>
            </a:endParaRPr>
          </a:p>
          <a:p>
            <a:endParaRPr lang="en-US" dirty="0">
              <a:latin typeface="Twinkl Precursive" panose="02000000000000000000" pitchFamily="2" charset="0"/>
            </a:endParaRPr>
          </a:p>
          <a:p>
            <a:endParaRPr lang="en-US" dirty="0">
              <a:latin typeface="Twinkl Precursive" panose="02000000000000000000" pitchFamily="2" charset="0"/>
            </a:endParaRPr>
          </a:p>
          <a:p>
            <a:endParaRPr lang="en-US" dirty="0">
              <a:latin typeface="Twinkl Precursive" panose="02000000000000000000" pitchFamily="2" charset="0"/>
            </a:endParaRPr>
          </a:p>
          <a:p>
            <a:endParaRPr lang="en-US" dirty="0">
              <a:latin typeface="Twinkl Precursive" panose="02000000000000000000" pitchFamily="2" charset="0"/>
            </a:endParaRPr>
          </a:p>
          <a:p>
            <a:r>
              <a:rPr lang="en-US" dirty="0">
                <a:latin typeface="Twinkl Precursive" panose="02000000000000000000" pitchFamily="2" charset="0"/>
              </a:rPr>
              <a:t>Payments to the office/ parent pay 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2121" y="2401388"/>
            <a:ext cx="3147604" cy="3147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0550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917575"/>
            <a:ext cx="10515600" cy="1325563"/>
          </a:xfrm>
        </p:spPr>
        <p:txBody>
          <a:bodyPr/>
          <a:lstStyle/>
          <a:p>
            <a:pPr algn="ctr"/>
            <a:r>
              <a:rPr lang="en-US" b="1" u="sng" dirty="0">
                <a:latin typeface="Twinkl Precursive" panose="02000000000000000000" pitchFamily="2" charset="0"/>
              </a:rPr>
              <a:t>Any Questions?</a:t>
            </a:r>
            <a:endParaRPr lang="en-GB" b="1" u="sng" dirty="0">
              <a:latin typeface="Twinkl Precursive" panose="020000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00325" y="2343150"/>
            <a:ext cx="17621250" cy="4514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1106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979</TotalTime>
  <Words>208</Words>
  <Application>Microsoft Office PowerPoint</Application>
  <PresentationFormat>Widescreen</PresentationFormat>
  <Paragraphs>51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Twinkl Precursive</vt:lpstr>
      <vt:lpstr>Office Theme</vt:lpstr>
      <vt:lpstr>Year 2 Residential  July 14th – 15th 2025  </vt:lpstr>
      <vt:lpstr>Events</vt:lpstr>
      <vt:lpstr>OUR HOME</vt:lpstr>
      <vt:lpstr>PowerPoint Presentation</vt:lpstr>
      <vt:lpstr>So much fun!!!</vt:lpstr>
      <vt:lpstr>Kit List</vt:lpstr>
      <vt:lpstr>Payments and Medical Forms</vt:lpstr>
      <vt:lpstr>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Residential  July 18th – 19th 2022</dc:title>
  <dc:creator>Tia WATSON</dc:creator>
  <cp:lastModifiedBy>Mrs Watson</cp:lastModifiedBy>
  <cp:revision>25</cp:revision>
  <cp:lastPrinted>2023-07-10T07:35:28Z</cp:lastPrinted>
  <dcterms:created xsi:type="dcterms:W3CDTF">2022-04-15T20:37:30Z</dcterms:created>
  <dcterms:modified xsi:type="dcterms:W3CDTF">2025-07-02T09:46:07Z</dcterms:modified>
</cp:coreProperties>
</file>