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24"/>
  </p:notesMasterIdLst>
  <p:handoutMasterIdLst>
    <p:handoutMasterId r:id="rId25"/>
  </p:handoutMasterIdLst>
  <p:sldIdLst>
    <p:sldId id="256" r:id="rId5"/>
    <p:sldId id="257" r:id="rId6"/>
    <p:sldId id="301" r:id="rId7"/>
    <p:sldId id="321" r:id="rId8"/>
    <p:sldId id="337" r:id="rId9"/>
    <p:sldId id="322" r:id="rId10"/>
    <p:sldId id="323" r:id="rId11"/>
    <p:sldId id="324" r:id="rId12"/>
    <p:sldId id="325" r:id="rId13"/>
    <p:sldId id="326" r:id="rId14"/>
    <p:sldId id="336" r:id="rId15"/>
    <p:sldId id="332" r:id="rId16"/>
    <p:sldId id="335" r:id="rId17"/>
    <p:sldId id="292" r:id="rId18"/>
    <p:sldId id="334" r:id="rId19"/>
    <p:sldId id="333" r:id="rId20"/>
    <p:sldId id="319" r:id="rId21"/>
    <p:sldId id="317" r:id="rId22"/>
    <p:sldId id="272" r:id="rId23"/>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1985" autoAdjust="0"/>
    <p:restoredTop sz="94712" autoAdjust="0"/>
  </p:normalViewPr>
  <p:slideViewPr>
    <p:cSldViewPr snapToGrid="0">
      <p:cViewPr varScale="1">
        <p:scale>
          <a:sx n="72" d="100"/>
          <a:sy n="72" d="100"/>
        </p:scale>
        <p:origin x="372" y="78"/>
      </p:cViewPr>
      <p:guideLst/>
    </p:cSldViewPr>
  </p:slideViewPr>
  <p:notesTextViewPr>
    <p:cViewPr>
      <p:scale>
        <a:sx n="3" d="2"/>
        <a:sy n="3" d="2"/>
      </p:scale>
      <p:origin x="0" y="0"/>
    </p:cViewPr>
  </p:notesTextViewPr>
  <p:notesViewPr>
    <p:cSldViewPr snapToGrid="0" showGuides="1">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0594C5-4210-4C0B-94C8-05EA2A2738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A07B545-CB7B-485B-8848-24C5090D7CC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C23E10C-4735-4A0D-A76B-FFFBF4B6ED03}" type="datetimeFigureOut">
              <a:rPr lang="en-US" smtClean="0"/>
              <a:t>10/11/2024</a:t>
            </a:fld>
            <a:endParaRPr lang="en-US" dirty="0"/>
          </a:p>
        </p:txBody>
      </p:sp>
      <p:sp>
        <p:nvSpPr>
          <p:cNvPr id="4" name="Footer Placeholder 3">
            <a:extLst>
              <a:ext uri="{FF2B5EF4-FFF2-40B4-BE49-F238E27FC236}">
                <a16:creationId xmlns:a16="http://schemas.microsoft.com/office/drawing/2014/main" id="{DD9E7E0C-EC12-408D-80EA-659FD94A65A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F952D70-4DD5-4630-8772-5085BDBF1D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1D13D6A-DFDD-4B27-9F53-83C0CD9331E8}" type="slidenum">
              <a:rPr lang="en-US" smtClean="0"/>
              <a:t>‹#›</a:t>
            </a:fld>
            <a:endParaRPr lang="en-US" dirty="0"/>
          </a:p>
        </p:txBody>
      </p:sp>
    </p:spTree>
    <p:extLst>
      <p:ext uri="{BB962C8B-B14F-4D97-AF65-F5344CB8AC3E}">
        <p14:creationId xmlns:p14="http://schemas.microsoft.com/office/powerpoint/2010/main" val="27869633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735CDE-2E0B-4188-96E9-ADF9ACB826A9}" type="datetimeFigureOut">
              <a:rPr lang="en-US" noProof="0" smtClean="0"/>
              <a:t>10/11/2024</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1D7B6F-E65C-42E7-86A5-0A01C6C95227}" type="slidenum">
              <a:rPr lang="en-US" noProof="0" smtClean="0"/>
              <a:t>‹#›</a:t>
            </a:fld>
            <a:endParaRPr lang="en-US" noProof="0" dirty="0"/>
          </a:p>
        </p:txBody>
      </p:sp>
    </p:spTree>
    <p:extLst>
      <p:ext uri="{BB962C8B-B14F-4D97-AF65-F5344CB8AC3E}">
        <p14:creationId xmlns:p14="http://schemas.microsoft.com/office/powerpoint/2010/main" val="2295432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3" name="Subtitle 2">
            <a:extLst>
              <a:ext uri="{FF2B5EF4-FFF2-40B4-BE49-F238E27FC236}">
                <a16:creationId xmlns:a16="http://schemas.microsoft.com/office/drawing/2014/main" id="{14E79CE3-6B36-4090-99A1-F1D0E79B4276}"/>
              </a:ext>
            </a:extLst>
          </p:cNvPr>
          <p:cNvSpPr>
            <a:spLocks noGrp="1"/>
          </p:cNvSpPr>
          <p:nvPr>
            <p:ph type="subTitle" idx="1" hasCustomPrompt="1"/>
          </p:nvPr>
        </p:nvSpPr>
        <p:spPr>
          <a:xfrm rot="720000">
            <a:off x="8126323" y="5127866"/>
            <a:ext cx="3963590" cy="858767"/>
          </a:xfrm>
        </p:spPr>
        <p:txBody>
          <a:bodyPr anchor="ctr" anchorCtr="0">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a:t>
            </a:r>
          </a:p>
        </p:txBody>
      </p:sp>
      <p:sp>
        <p:nvSpPr>
          <p:cNvPr id="42" name="Picture Placeholder 26">
            <a:extLst>
              <a:ext uri="{FF2B5EF4-FFF2-40B4-BE49-F238E27FC236}">
                <a16:creationId xmlns:a16="http://schemas.microsoft.com/office/drawing/2014/main" id="{C109A47C-99A8-42F1-AF6B-F5CB08E6BC97}"/>
              </a:ext>
            </a:extLst>
          </p:cNvPr>
          <p:cNvSpPr>
            <a:spLocks noGrp="1"/>
          </p:cNvSpPr>
          <p:nvPr>
            <p:ph type="pic" sz="quarter" idx="15"/>
          </p:nvPr>
        </p:nvSpPr>
        <p:spPr>
          <a:xfrm>
            <a:off x="90" y="1115082"/>
            <a:ext cx="6230657" cy="5314602"/>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840000">
            <a:off x="7262451" y="2726139"/>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45" name="Text Placeholder 44">
            <a:extLst>
              <a:ext uri="{FF2B5EF4-FFF2-40B4-BE49-F238E27FC236}">
                <a16:creationId xmlns:a16="http://schemas.microsoft.com/office/drawing/2014/main" id="{01A16A82-6F5C-4DAC-A624-CA3711A1B027}"/>
              </a:ext>
            </a:extLst>
          </p:cNvPr>
          <p:cNvSpPr>
            <a:spLocks noGrp="1"/>
          </p:cNvSpPr>
          <p:nvPr>
            <p:ph type="body" sz="quarter" idx="16" hasCustomPrompt="1"/>
          </p:nvPr>
        </p:nvSpPr>
        <p:spPr>
          <a:xfrm rot="720000">
            <a:off x="9571721" y="580664"/>
            <a:ext cx="1391775" cy="858837"/>
          </a:xfrm>
        </p:spPr>
        <p:txBody>
          <a:bodyPr>
            <a:normAutofit/>
          </a:bodyPr>
          <a:lstStyle>
            <a:lvl1pPr marL="0" indent="0" algn="ctr">
              <a:buNone/>
              <a:defRPr sz="2600" b="1">
                <a:solidFill>
                  <a:schemeClr val="bg1"/>
                </a:solidFill>
              </a:defRPr>
            </a:lvl1pPr>
          </a:lstStyle>
          <a:p>
            <a:pPr lvl="0"/>
            <a:r>
              <a:rPr lang="en-US" noProof="0"/>
              <a:t>MONTH</a:t>
            </a:r>
            <a:br>
              <a:rPr lang="en-US" noProof="0"/>
            </a:br>
            <a:r>
              <a:rPr lang="en-US" noProof="0"/>
              <a:t>20XX</a:t>
            </a:r>
          </a:p>
        </p:txBody>
      </p:sp>
    </p:spTree>
    <p:extLst>
      <p:ext uri="{BB962C8B-B14F-4D97-AF65-F5344CB8AC3E}">
        <p14:creationId xmlns:p14="http://schemas.microsoft.com/office/powerpoint/2010/main" val="3771749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6" name="Picture Placeholder 15">
            <a:extLst>
              <a:ext uri="{FF2B5EF4-FFF2-40B4-BE49-F238E27FC236}">
                <a16:creationId xmlns:a16="http://schemas.microsoft.com/office/drawing/2014/main" id="{18500C30-FF27-4A5C-AA4F-B1D5C57A0F7F}"/>
              </a:ext>
            </a:extLst>
          </p:cNvPr>
          <p:cNvSpPr>
            <a:spLocks noGrp="1"/>
          </p:cNvSpPr>
          <p:nvPr>
            <p:ph type="pic" sz="quarter" idx="13"/>
          </p:nvPr>
        </p:nvSpPr>
        <p:spPr>
          <a:xfrm>
            <a:off x="3314240" y="793217"/>
            <a:ext cx="8877760" cy="6064783"/>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365204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1">
    <p:spTree>
      <p:nvGrpSpPr>
        <p:cNvPr id="1" name=""/>
        <p:cNvGrpSpPr/>
        <p:nvPr/>
      </p:nvGrpSpPr>
      <p:grpSpPr>
        <a:xfrm>
          <a:off x="0" y="0"/>
          <a:ext cx="0" cy="0"/>
          <a:chOff x="0" y="0"/>
          <a:chExt cx="0" cy="0"/>
        </a:xfrm>
      </p:grpSpPr>
      <p:grpSp>
        <p:nvGrpSpPr>
          <p:cNvPr id="7" name="Graphic 16">
            <a:extLst>
              <a:ext uri="{FF2B5EF4-FFF2-40B4-BE49-F238E27FC236}">
                <a16:creationId xmlns:a16="http://schemas.microsoft.com/office/drawing/2014/main" id="{AD638337-297E-49B3-AE0F-B36EC9D01661}"/>
              </a:ext>
            </a:extLst>
          </p:cNvPr>
          <p:cNvGrpSpPr/>
          <p:nvPr userDrawn="1"/>
        </p:nvGrpSpPr>
        <p:grpSpPr>
          <a:xfrm>
            <a:off x="10962579" y="5678327"/>
            <a:ext cx="1234800" cy="1051200"/>
            <a:chOff x="5626893" y="3026568"/>
            <a:chExt cx="937260" cy="800760"/>
          </a:xfrm>
        </p:grpSpPr>
        <p:sp>
          <p:nvSpPr>
            <p:cNvPr id="8" name="Freeform: Shape 7">
              <a:extLst>
                <a:ext uri="{FF2B5EF4-FFF2-40B4-BE49-F238E27FC236}">
                  <a16:creationId xmlns:a16="http://schemas.microsoft.com/office/drawing/2014/main" id="{2FA8DCE5-120B-4D39-B899-95EBEC388DEA}"/>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53F4B5D3-A813-434A-B7AA-8FEE19B9CF16}"/>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B6DFBA5C-859C-4C16-8ECF-9FCA37E77DD4}"/>
              </a:ext>
            </a:extLst>
          </p:cNvPr>
          <p:cNvSpPr>
            <a:spLocks noGrp="1"/>
          </p:cNvSpPr>
          <p:nvPr>
            <p:ph type="body" idx="1" hasCustomPrompt="1"/>
          </p:nvPr>
        </p:nvSpPr>
        <p:spPr>
          <a:xfrm>
            <a:off x="748030" y="2442380"/>
            <a:ext cx="3913632" cy="804672"/>
          </a:xfrm>
          <a:gradFill>
            <a:gsLst>
              <a:gs pos="0">
                <a:schemeClr val="tx2"/>
              </a:gs>
              <a:gs pos="100000">
                <a:schemeClr val="tx1"/>
              </a:gs>
            </a:gsLst>
            <a:lin ang="10800000" scaled="1"/>
          </a:gradFill>
        </p:spPr>
        <p:txBody>
          <a:bodyPr lIns="144000" tIns="72000" bIns="72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4" name="Date Placeholder 3">
            <a:extLst>
              <a:ext uri="{FF2B5EF4-FFF2-40B4-BE49-F238E27FC236}">
                <a16:creationId xmlns:a16="http://schemas.microsoft.com/office/drawing/2014/main" id="{4DBF8466-F90A-4774-B172-0061F1A7985F}"/>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7BC76C28-113A-459C-BD12-125E112B10B7}"/>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6D51ADD0-1305-43DD-A03D-2FE3B5D0EB62}"/>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74E08599-4D6A-4CDA-9228-3DBD31E1E64D}"/>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548D0821-4E36-47CF-A7AC-8FB339F5F24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F708432B-D626-47BC-8C1E-E5F2ADCDCE43}"/>
              </a:ext>
            </a:extLst>
          </p:cNvPr>
          <p:cNvSpPr>
            <a:spLocks noGrp="1"/>
          </p:cNvSpPr>
          <p:nvPr>
            <p:ph type="title" hasCustomPrompt="1"/>
          </p:nvPr>
        </p:nvSpPr>
        <p:spPr>
          <a:xfrm rot="-360000">
            <a:off x="846111" y="974881"/>
            <a:ext cx="3933620" cy="734415"/>
          </a:xfrm>
        </p:spPr>
        <p:txBody>
          <a:bodyPr anchor="b">
            <a:normAutofit/>
          </a:bodyPr>
          <a:lstStyle>
            <a:lvl1pPr>
              <a:defRPr sz="4000">
                <a:solidFill>
                  <a:schemeClr val="bg1"/>
                </a:solidFill>
              </a:defRPr>
            </a:lvl1pPr>
          </a:lstStyle>
          <a:p>
            <a:r>
              <a:rPr lang="en-US" noProof="0"/>
              <a:t>Text Layout 1</a:t>
            </a:r>
          </a:p>
        </p:txBody>
      </p:sp>
      <p:sp>
        <p:nvSpPr>
          <p:cNvPr id="17" name="Text Placeholder 16">
            <a:extLst>
              <a:ext uri="{FF2B5EF4-FFF2-40B4-BE49-F238E27FC236}">
                <a16:creationId xmlns:a16="http://schemas.microsoft.com/office/drawing/2014/main" id="{B8041375-FFF3-48A5-8985-52AD4D496A62}"/>
              </a:ext>
            </a:extLst>
          </p:cNvPr>
          <p:cNvSpPr>
            <a:spLocks noGrp="1"/>
          </p:cNvSpPr>
          <p:nvPr>
            <p:ph type="body" sz="quarter" idx="13"/>
          </p:nvPr>
        </p:nvSpPr>
        <p:spPr>
          <a:xfrm>
            <a:off x="808990" y="3392622"/>
            <a:ext cx="3913188" cy="2249488"/>
          </a:xfrm>
        </p:spPr>
        <p:txBody>
          <a:bodyPr>
            <a:normAutofit/>
          </a:bodyPr>
          <a:lstStyle>
            <a:lvl1pPr marL="180000" indent="-180000">
              <a:spcBef>
                <a:spcPts val="600"/>
              </a:spcBef>
              <a:buClr>
                <a:schemeClr val="accent2"/>
              </a:buClr>
              <a:defRPr sz="1600" b="0">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19" name="Graphic 17">
            <a:extLst>
              <a:ext uri="{FF2B5EF4-FFF2-40B4-BE49-F238E27FC236}">
                <a16:creationId xmlns:a16="http://schemas.microsoft.com/office/drawing/2014/main" id="{1CF7F5A7-666B-4C97-8F1C-0930361F612E}"/>
              </a:ext>
            </a:extLst>
          </p:cNvPr>
          <p:cNvGrpSpPr/>
          <p:nvPr/>
        </p:nvGrpSpPr>
        <p:grpSpPr>
          <a:xfrm>
            <a:off x="5530724" y="0"/>
            <a:ext cx="6340653" cy="6429600"/>
            <a:chOff x="5530724" y="0"/>
            <a:chExt cx="6340653" cy="6429600"/>
          </a:xfrm>
        </p:grpSpPr>
        <p:sp>
          <p:nvSpPr>
            <p:cNvPr id="20" name="Freeform: Shape 19">
              <a:extLst>
                <a:ext uri="{FF2B5EF4-FFF2-40B4-BE49-F238E27FC236}">
                  <a16:creationId xmlns:a16="http://schemas.microsoft.com/office/drawing/2014/main" id="{E7BC95EC-0C9A-48BD-BC1E-AF1C1DA9C02C}"/>
                </a:ext>
              </a:extLst>
            </p:cNvPr>
            <p:cNvSpPr/>
            <p:nvPr/>
          </p:nvSpPr>
          <p:spPr>
            <a:xfrm>
              <a:off x="5518024" y="-12700"/>
              <a:ext cx="2287209" cy="5565543"/>
            </a:xfrm>
            <a:custGeom>
              <a:avLst/>
              <a:gdLst>
                <a:gd name="connsiteX0" fmla="*/ 1132162 w 2287209"/>
                <a:gd name="connsiteY0" fmla="*/ 5560454 h 5565543"/>
                <a:gd name="connsiteX1" fmla="*/ 2283391 w 2287209"/>
                <a:gd name="connsiteY1" fmla="*/ 12700 h 5565543"/>
                <a:gd name="connsiteX2" fmla="*/ 552736 w 2287209"/>
                <a:gd name="connsiteY2" fmla="*/ 12700 h 5565543"/>
                <a:gd name="connsiteX3" fmla="*/ 12700 w 2287209"/>
                <a:gd name="connsiteY3" fmla="*/ 5359688 h 5565543"/>
                <a:gd name="connsiteX4" fmla="*/ 1132162 w 2287209"/>
                <a:gd name="connsiteY4" fmla="*/ 5560454 h 556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7209" h="5565543">
                  <a:moveTo>
                    <a:pt x="1132162" y="5560454"/>
                  </a:moveTo>
                  <a:lnTo>
                    <a:pt x="2283391" y="12700"/>
                  </a:lnTo>
                  <a:lnTo>
                    <a:pt x="552736" y="12700"/>
                  </a:lnTo>
                  <a:cubicBezTo>
                    <a:pt x="569255" y="560360"/>
                    <a:pt x="573067" y="2477804"/>
                    <a:pt x="12700" y="5359688"/>
                  </a:cubicBezTo>
                  <a:cubicBezTo>
                    <a:pt x="363406" y="5395267"/>
                    <a:pt x="1132162" y="5560454"/>
                    <a:pt x="1132162" y="5560454"/>
                  </a:cubicBezTo>
                  <a:close/>
                </a:path>
              </a:pathLst>
            </a:custGeom>
            <a:gradFill flip="none" rotWithShape="1">
              <a:gsLst>
                <a:gs pos="3000">
                  <a:schemeClr val="accent5">
                    <a:alpha val="6000"/>
                  </a:schemeClr>
                </a:gs>
                <a:gs pos="100000">
                  <a:schemeClr val="accent5">
                    <a:alpha val="50000"/>
                  </a:schemeClr>
                </a:gs>
              </a:gsLst>
              <a:lin ang="5880000" scaled="0"/>
              <a:tileRect/>
            </a:gradFill>
            <a:ln w="12694" cap="flat">
              <a:noFill/>
              <a:prstDash val="solid"/>
              <a:miter/>
            </a:ln>
          </p:spPr>
          <p:txBody>
            <a:bodyPr rtlCol="0" anchor="ctr"/>
            <a:lstStyle/>
            <a:p>
              <a:endParaRPr lang="en-US" noProof="0" dirty="0"/>
            </a:p>
          </p:txBody>
        </p:sp>
        <p:sp>
          <p:nvSpPr>
            <p:cNvPr id="21" name="Freeform: Shape 20">
              <a:extLst>
                <a:ext uri="{FF2B5EF4-FFF2-40B4-BE49-F238E27FC236}">
                  <a16:creationId xmlns:a16="http://schemas.microsoft.com/office/drawing/2014/main" id="{DF5F80F8-FA23-4496-B401-E10D70AC21A8}"/>
                </a:ext>
              </a:extLst>
            </p:cNvPr>
            <p:cNvSpPr/>
            <p:nvPr/>
          </p:nvSpPr>
          <p:spPr>
            <a:xfrm>
              <a:off x="5537084" y="-12700"/>
              <a:ext cx="6340653" cy="6455013"/>
            </a:xfrm>
            <a:custGeom>
              <a:avLst/>
              <a:gdLst>
                <a:gd name="connsiteX0" fmla="*/ 5080140 w 6340653"/>
                <a:gd name="connsiteY0" fmla="*/ 6446112 h 6455013"/>
                <a:gd name="connsiteX1" fmla="*/ 6334294 w 6340653"/>
                <a:gd name="connsiteY1" fmla="*/ 545112 h 6455013"/>
                <a:gd name="connsiteX2" fmla="*/ 3831070 w 6340653"/>
                <a:gd name="connsiteY2" fmla="*/ 12700 h 6455013"/>
                <a:gd name="connsiteX3" fmla="*/ 1151222 w 6340653"/>
                <a:gd name="connsiteY3" fmla="*/ 12700 h 6455013"/>
                <a:gd name="connsiteX4" fmla="*/ 12700 w 6340653"/>
                <a:gd name="connsiteY4" fmla="*/ 5369854 h 645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653" h="6455013">
                  <a:moveTo>
                    <a:pt x="5080140" y="6446112"/>
                  </a:moveTo>
                  <a:lnTo>
                    <a:pt x="6334294" y="545112"/>
                  </a:lnTo>
                  <a:lnTo>
                    <a:pt x="3831070" y="12700"/>
                  </a:lnTo>
                  <a:lnTo>
                    <a:pt x="1151222" y="12700"/>
                  </a:lnTo>
                  <a:lnTo>
                    <a:pt x="12700" y="5369854"/>
                  </a:lnTo>
                  <a:close/>
                </a:path>
              </a:pathLst>
            </a:custGeom>
            <a:gradFill>
              <a:gsLst>
                <a:gs pos="3000">
                  <a:schemeClr val="accent5"/>
                </a:gs>
                <a:gs pos="100000">
                  <a:schemeClr val="bg2"/>
                </a:gs>
              </a:gsLst>
              <a:lin ang="0" scaled="1"/>
            </a:gradFill>
            <a:ln w="12694" cap="flat">
              <a:noFill/>
              <a:prstDash val="solid"/>
              <a:miter/>
            </a:ln>
          </p:spPr>
          <p:txBody>
            <a:bodyPr rtlCol="0" anchor="ctr"/>
            <a:lstStyle/>
            <a:p>
              <a:endParaRPr lang="en-US" noProof="0" dirty="0"/>
            </a:p>
          </p:txBody>
        </p:sp>
        <p:sp>
          <p:nvSpPr>
            <p:cNvPr id="22" name="Freeform: Shape 21">
              <a:extLst>
                <a:ext uri="{FF2B5EF4-FFF2-40B4-BE49-F238E27FC236}">
                  <a16:creationId xmlns:a16="http://schemas.microsoft.com/office/drawing/2014/main" id="{65F2E539-DDA4-47DC-A929-17C7DB4D8C88}"/>
                </a:ext>
              </a:extLst>
            </p:cNvPr>
            <p:cNvSpPr/>
            <p:nvPr/>
          </p:nvSpPr>
          <p:spPr>
            <a:xfrm>
              <a:off x="5830609" y="-12700"/>
              <a:ext cx="5756144" cy="6150052"/>
            </a:xfrm>
            <a:custGeom>
              <a:avLst/>
              <a:gdLst>
                <a:gd name="connsiteX0" fmla="*/ 5715476 w 5756143"/>
                <a:gd name="connsiteY0" fmla="*/ 764938 h 6150052"/>
                <a:gd name="connsiteX1" fmla="*/ 4579496 w 5756143"/>
                <a:gd name="connsiteY1" fmla="*/ 6113197 h 6150052"/>
                <a:gd name="connsiteX2" fmla="*/ 43196 w 5756143"/>
                <a:gd name="connsiteY2" fmla="*/ 5150027 h 6150052"/>
                <a:gd name="connsiteX3" fmla="*/ 1134704 w 5756143"/>
                <a:gd name="connsiteY3" fmla="*/ 12700 h 6150052"/>
                <a:gd name="connsiteX4" fmla="*/ 1109290 w 5756143"/>
                <a:gd name="connsiteY4" fmla="*/ 12700 h 6150052"/>
                <a:gd name="connsiteX5" fmla="*/ 12700 w 5756143"/>
                <a:gd name="connsiteY5" fmla="*/ 5169087 h 6150052"/>
                <a:gd name="connsiteX6" fmla="*/ 4598556 w 5756143"/>
                <a:gd name="connsiteY6" fmla="*/ 6143693 h 6150052"/>
                <a:gd name="connsiteX7" fmla="*/ 5743431 w 5756143"/>
                <a:gd name="connsiteY7" fmla="*/ 757314 h 6150052"/>
                <a:gd name="connsiteX8" fmla="*/ 5745972 w 5756143"/>
                <a:gd name="connsiteY8" fmla="*/ 744607 h 6150052"/>
                <a:gd name="connsiteX9" fmla="*/ 2299910 w 5756143"/>
                <a:gd name="connsiteY9" fmla="*/ 12700 h 6150052"/>
                <a:gd name="connsiteX10" fmla="*/ 2177925 w 5756143"/>
                <a:gd name="connsiteY10" fmla="*/ 12700 h 6150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56143" h="6150052">
                  <a:moveTo>
                    <a:pt x="5715476" y="764938"/>
                  </a:moveTo>
                  <a:lnTo>
                    <a:pt x="4579496" y="6113197"/>
                  </a:lnTo>
                  <a:lnTo>
                    <a:pt x="43196" y="5150027"/>
                  </a:lnTo>
                  <a:lnTo>
                    <a:pt x="1134704" y="12700"/>
                  </a:lnTo>
                  <a:lnTo>
                    <a:pt x="1109290" y="12700"/>
                  </a:lnTo>
                  <a:lnTo>
                    <a:pt x="12700" y="5169087"/>
                  </a:lnTo>
                  <a:lnTo>
                    <a:pt x="4598556" y="6143693"/>
                  </a:lnTo>
                  <a:lnTo>
                    <a:pt x="5743431" y="757314"/>
                  </a:lnTo>
                  <a:lnTo>
                    <a:pt x="5745972" y="744607"/>
                  </a:lnTo>
                  <a:lnTo>
                    <a:pt x="2299910" y="12700"/>
                  </a:lnTo>
                  <a:lnTo>
                    <a:pt x="2177925" y="12700"/>
                  </a:lnTo>
                  <a:close/>
                </a:path>
              </a:pathLst>
            </a:custGeom>
            <a:solidFill>
              <a:schemeClr val="bg1"/>
            </a:solidFill>
            <a:ln w="12694" cap="flat">
              <a:noFill/>
              <a:prstDash val="solid"/>
              <a:miter/>
            </a:ln>
          </p:spPr>
          <p:txBody>
            <a:bodyPr rtlCol="0" anchor="ctr"/>
            <a:lstStyle/>
            <a:p>
              <a:endParaRPr lang="en-US" noProof="0" dirty="0"/>
            </a:p>
          </p:txBody>
        </p:sp>
      </p:grpSp>
      <p:sp>
        <p:nvSpPr>
          <p:cNvPr id="24" name="Picture Placeholder 23">
            <a:extLst>
              <a:ext uri="{FF2B5EF4-FFF2-40B4-BE49-F238E27FC236}">
                <a16:creationId xmlns:a16="http://schemas.microsoft.com/office/drawing/2014/main" id="{76641E2E-882B-485E-AD7C-2BC054BEA520}"/>
              </a:ext>
            </a:extLst>
          </p:cNvPr>
          <p:cNvSpPr>
            <a:spLocks noGrp="1"/>
          </p:cNvSpPr>
          <p:nvPr>
            <p:ph type="pic" sz="quarter" idx="14"/>
          </p:nvPr>
        </p:nvSpPr>
        <p:spPr>
          <a:xfrm rot="720000">
            <a:off x="6384187" y="209524"/>
            <a:ext cx="4647699" cy="5472101"/>
          </a:xfrm>
          <a:custGeom>
            <a:avLst/>
            <a:gdLst>
              <a:gd name="connsiteX0" fmla="*/ 0 w 4643879"/>
              <a:gd name="connsiteY0" fmla="*/ 5462044 h 5462044"/>
              <a:gd name="connsiteX1" fmla="*/ 1160970 w 4643879"/>
              <a:gd name="connsiteY1" fmla="*/ 0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1026146 w 4643879"/>
              <a:gd name="connsiteY2" fmla="*/ 8068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11990 w 4643879"/>
              <a:gd name="connsiteY1" fmla="*/ 13839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4634592 w 4643879"/>
              <a:gd name="connsiteY4" fmla="*/ 5460922 h 5462044"/>
              <a:gd name="connsiteX5" fmla="*/ 0 w 4643879"/>
              <a:gd name="connsiteY5" fmla="*/ 5462044 h 546204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72101 h 5472101"/>
              <a:gd name="connsiteX1" fmla="*/ 8345 w 4647218"/>
              <a:gd name="connsiteY1" fmla="*/ 21518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0 w 4647218"/>
              <a:gd name="connsiteY0" fmla="*/ 5472101 h 5472101"/>
              <a:gd name="connsiteX1" fmla="*/ 5908 w 4647218"/>
              <a:gd name="connsiteY1" fmla="*/ 22456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38412 w 4647699"/>
              <a:gd name="connsiteY4" fmla="*/ 5465839 h 5472101"/>
              <a:gd name="connsiteX5" fmla="*/ 481 w 4647699"/>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43537 w 4647699"/>
              <a:gd name="connsiteY4" fmla="*/ 5464749 h 5472101"/>
              <a:gd name="connsiteX5" fmla="*/ 481 w 4647699"/>
              <a:gd name="connsiteY5" fmla="*/ 5472101 h 547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7699" h="5472101">
                <a:moveTo>
                  <a:pt x="481" y="5472101"/>
                </a:moveTo>
                <a:cubicBezTo>
                  <a:pt x="4478" y="3656033"/>
                  <a:pt x="-2747" y="2037289"/>
                  <a:pt x="1250" y="221221"/>
                </a:cubicBezTo>
                <a:lnTo>
                  <a:pt x="1049359" y="0"/>
                </a:lnTo>
                <a:lnTo>
                  <a:pt x="4647699" y="4917"/>
                </a:lnTo>
                <a:cubicBezTo>
                  <a:pt x="4644603" y="1825224"/>
                  <a:pt x="4646633" y="3644442"/>
                  <a:pt x="4643537" y="5464749"/>
                </a:cubicBezTo>
                <a:lnTo>
                  <a:pt x="481" y="5472101"/>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2658144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grpSp>
        <p:nvGrpSpPr>
          <p:cNvPr id="8" name="Graphic 16">
            <a:extLst>
              <a:ext uri="{FF2B5EF4-FFF2-40B4-BE49-F238E27FC236}">
                <a16:creationId xmlns:a16="http://schemas.microsoft.com/office/drawing/2014/main" id="{AD4D64B1-E729-4A4C-8FF7-134EACCE9ED5}"/>
              </a:ext>
            </a:extLst>
          </p:cNvPr>
          <p:cNvGrpSpPr/>
          <p:nvPr userDrawn="1"/>
        </p:nvGrpSpPr>
        <p:grpSpPr>
          <a:xfrm>
            <a:off x="10962579" y="5678327"/>
            <a:ext cx="1234800" cy="1051200"/>
            <a:chOff x="5626893" y="3026568"/>
            <a:chExt cx="937260" cy="800760"/>
          </a:xfrm>
        </p:grpSpPr>
        <p:sp>
          <p:nvSpPr>
            <p:cNvPr id="9" name="Freeform: Shape 8">
              <a:extLst>
                <a:ext uri="{FF2B5EF4-FFF2-40B4-BE49-F238E27FC236}">
                  <a16:creationId xmlns:a16="http://schemas.microsoft.com/office/drawing/2014/main" id="{57668185-4891-4CEF-B849-B73B1AD90FD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2A3C1BE6-5446-49A0-9C65-D92077D0E911}"/>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5" name="Date Placeholder 4">
            <a:extLst>
              <a:ext uri="{FF2B5EF4-FFF2-40B4-BE49-F238E27FC236}">
                <a16:creationId xmlns:a16="http://schemas.microsoft.com/office/drawing/2014/main" id="{BC7C1B33-ECEC-4E34-B218-27830F70B24F}"/>
              </a:ext>
            </a:extLst>
          </p:cNvPr>
          <p:cNvSpPr>
            <a:spLocks noGrp="1"/>
          </p:cNvSpPr>
          <p:nvPr>
            <p:ph type="dt" sz="half" idx="10"/>
          </p:nvPr>
        </p:nvSpPr>
        <p:spPr/>
        <p:txBody>
          <a:bodyPr/>
          <a:lstStyle/>
          <a:p>
            <a:r>
              <a:rPr lang="en-US" noProof="0" dirty="0"/>
              <a:t>MM.DD.20XX</a:t>
            </a:r>
          </a:p>
        </p:txBody>
      </p:sp>
      <p:sp>
        <p:nvSpPr>
          <p:cNvPr id="6" name="Footer Placeholder 5">
            <a:extLst>
              <a:ext uri="{FF2B5EF4-FFF2-40B4-BE49-F238E27FC236}">
                <a16:creationId xmlns:a16="http://schemas.microsoft.com/office/drawing/2014/main" id="{2D31CE7A-B999-4982-BCDD-EEC4E9A23247}"/>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B6317B1B-B559-4F47-A9AB-834EB93A8563}"/>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13" name="Group 12">
            <a:extLst>
              <a:ext uri="{FF2B5EF4-FFF2-40B4-BE49-F238E27FC236}">
                <a16:creationId xmlns:a16="http://schemas.microsoft.com/office/drawing/2014/main" id="{23F3C396-D7E8-4134-99CB-83AC5015781D}"/>
              </a:ext>
            </a:extLst>
          </p:cNvPr>
          <p:cNvGrpSpPr/>
          <p:nvPr userDrawn="1"/>
        </p:nvGrpSpPr>
        <p:grpSpPr>
          <a:xfrm flipH="1">
            <a:off x="7321677" y="587196"/>
            <a:ext cx="4885313" cy="1632656"/>
            <a:chOff x="-26126" y="587196"/>
            <a:chExt cx="4885313" cy="1632656"/>
          </a:xfrm>
        </p:grpSpPr>
        <p:sp>
          <p:nvSpPr>
            <p:cNvPr id="11" name="Graphic 23">
              <a:extLst>
                <a:ext uri="{FF2B5EF4-FFF2-40B4-BE49-F238E27FC236}">
                  <a16:creationId xmlns:a16="http://schemas.microsoft.com/office/drawing/2014/main" id="{545A4C09-DA17-4F53-9893-7152B53CD712}"/>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2" name="Graphic 6">
              <a:extLst>
                <a:ext uri="{FF2B5EF4-FFF2-40B4-BE49-F238E27FC236}">
                  <a16:creationId xmlns:a16="http://schemas.microsoft.com/office/drawing/2014/main" id="{2D92C53E-EB06-4CBC-A335-BC3156E96896}"/>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sp>
        <p:nvSpPr>
          <p:cNvPr id="16" name="Title 1">
            <a:extLst>
              <a:ext uri="{FF2B5EF4-FFF2-40B4-BE49-F238E27FC236}">
                <a16:creationId xmlns:a16="http://schemas.microsoft.com/office/drawing/2014/main" id="{D3A443B5-C60C-4149-99AA-5309F8B41C14}"/>
              </a:ext>
            </a:extLst>
          </p:cNvPr>
          <p:cNvSpPr>
            <a:spLocks noGrp="1"/>
          </p:cNvSpPr>
          <p:nvPr>
            <p:ph type="title" hasCustomPrompt="1"/>
          </p:nvPr>
        </p:nvSpPr>
        <p:spPr>
          <a:xfrm rot="360000">
            <a:off x="7354844" y="895259"/>
            <a:ext cx="4735459" cy="1012583"/>
          </a:xfrm>
        </p:spPr>
        <p:txBody>
          <a:bodyPr/>
          <a:lstStyle>
            <a:lvl1pPr algn="ctr">
              <a:defRPr>
                <a:solidFill>
                  <a:schemeClr val="bg1"/>
                </a:solidFill>
              </a:defRPr>
            </a:lvl1pPr>
          </a:lstStyle>
          <a:p>
            <a:r>
              <a:rPr lang="en-US" noProof="0"/>
              <a:t>Text Layout 2</a:t>
            </a:r>
          </a:p>
        </p:txBody>
      </p:sp>
      <p:sp>
        <p:nvSpPr>
          <p:cNvPr id="17" name="Text Placeholder 2">
            <a:extLst>
              <a:ext uri="{FF2B5EF4-FFF2-40B4-BE49-F238E27FC236}">
                <a16:creationId xmlns:a16="http://schemas.microsoft.com/office/drawing/2014/main" id="{D901BA76-252C-47D8-A48A-ECBA799BFCC3}"/>
              </a:ext>
            </a:extLst>
          </p:cNvPr>
          <p:cNvSpPr>
            <a:spLocks noGrp="1"/>
          </p:cNvSpPr>
          <p:nvPr>
            <p:ph type="body" idx="1" hasCustomPrompt="1"/>
          </p:nvPr>
        </p:nvSpPr>
        <p:spPr>
          <a:xfrm>
            <a:off x="6879053" y="2442380"/>
            <a:ext cx="3913632" cy="804672"/>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8" name="Text Placeholder 16">
            <a:extLst>
              <a:ext uri="{FF2B5EF4-FFF2-40B4-BE49-F238E27FC236}">
                <a16:creationId xmlns:a16="http://schemas.microsoft.com/office/drawing/2014/main" id="{9D30E37C-4282-4FD1-9238-5F541F189EC3}"/>
              </a:ext>
            </a:extLst>
          </p:cNvPr>
          <p:cNvSpPr>
            <a:spLocks noGrp="1"/>
          </p:cNvSpPr>
          <p:nvPr>
            <p:ph type="body" sz="quarter" idx="13"/>
          </p:nvPr>
        </p:nvSpPr>
        <p:spPr>
          <a:xfrm>
            <a:off x="6932841" y="3401290"/>
            <a:ext cx="4347933" cy="693295"/>
          </a:xfrm>
        </p:spPr>
        <p:txBody>
          <a:bodyPr>
            <a:normAutofit/>
          </a:bodyPr>
          <a:lstStyle>
            <a:lvl1pPr marL="0" indent="0">
              <a:spcBef>
                <a:spcPts val="600"/>
              </a:spcBef>
              <a:buClr>
                <a:schemeClr val="accent2"/>
              </a:buClr>
              <a:buNone/>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sp>
        <p:nvSpPr>
          <p:cNvPr id="20" name="Text Placeholder 16">
            <a:extLst>
              <a:ext uri="{FF2B5EF4-FFF2-40B4-BE49-F238E27FC236}">
                <a16:creationId xmlns:a16="http://schemas.microsoft.com/office/drawing/2014/main" id="{2B21A588-9CF1-4122-959A-D1A3DA672BDA}"/>
              </a:ext>
            </a:extLst>
          </p:cNvPr>
          <p:cNvSpPr>
            <a:spLocks noGrp="1"/>
          </p:cNvSpPr>
          <p:nvPr>
            <p:ph type="body" sz="quarter" idx="14"/>
          </p:nvPr>
        </p:nvSpPr>
        <p:spPr>
          <a:xfrm>
            <a:off x="6932841" y="4200309"/>
            <a:ext cx="4347933" cy="1408743"/>
          </a:xfrm>
        </p:spPr>
        <p:txBody>
          <a:bodyPr>
            <a:normAutofit/>
          </a:bodyPr>
          <a:lstStyle>
            <a:lvl1pPr marL="180000" indent="-180000">
              <a:spcBef>
                <a:spcPts val="600"/>
              </a:spcBef>
              <a:buClr>
                <a:schemeClr val="accent2"/>
              </a:buClr>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22" name="Graphic 20">
            <a:extLst>
              <a:ext uri="{FF2B5EF4-FFF2-40B4-BE49-F238E27FC236}">
                <a16:creationId xmlns:a16="http://schemas.microsoft.com/office/drawing/2014/main" id="{15D5C0A2-3C70-442D-AAF6-E16ADACDBF4F}"/>
              </a:ext>
            </a:extLst>
          </p:cNvPr>
          <p:cNvGrpSpPr/>
          <p:nvPr/>
        </p:nvGrpSpPr>
        <p:grpSpPr>
          <a:xfrm>
            <a:off x="-12667" y="-12667"/>
            <a:ext cx="6418971" cy="6160919"/>
            <a:chOff x="-12667" y="-12667"/>
            <a:chExt cx="6418971" cy="6160919"/>
          </a:xfrm>
        </p:grpSpPr>
        <p:sp>
          <p:nvSpPr>
            <p:cNvPr id="23" name="Freeform: Shape 22">
              <a:extLst>
                <a:ext uri="{FF2B5EF4-FFF2-40B4-BE49-F238E27FC236}">
                  <a16:creationId xmlns:a16="http://schemas.microsoft.com/office/drawing/2014/main" id="{DBA690C0-CF33-41CB-B76C-FC462F39BB66}"/>
                </a:ext>
              </a:extLst>
            </p:cNvPr>
            <p:cNvSpPr/>
            <p:nvPr/>
          </p:nvSpPr>
          <p:spPr>
            <a:xfrm>
              <a:off x="0" y="4388743"/>
              <a:ext cx="6396137" cy="1759509"/>
            </a:xfrm>
            <a:custGeom>
              <a:avLst/>
              <a:gdLst>
                <a:gd name="connsiteX0" fmla="*/ 6346644 w 6418971"/>
                <a:gd name="connsiteY0" fmla="*/ 12667 h 1776000"/>
                <a:gd name="connsiteX1" fmla="*/ 12667 w 6418971"/>
                <a:gd name="connsiteY1" fmla="*/ 456667 h 1776000"/>
                <a:gd name="connsiteX2" fmla="*/ 12667 w 6418971"/>
                <a:gd name="connsiteY2" fmla="*/ 1772176 h 1776000"/>
                <a:gd name="connsiteX3" fmla="*/ 6408804 w 6418971"/>
                <a:gd name="connsiteY3" fmla="*/ 909547 h 1776000"/>
                <a:gd name="connsiteX4" fmla="*/ 6346644 w 6418971"/>
                <a:gd name="connsiteY4" fmla="*/ 12667 h 1776000"/>
                <a:gd name="connsiteX0" fmla="*/ 6333977 w 6396137"/>
                <a:gd name="connsiteY0" fmla="*/ 0 h 1759509"/>
                <a:gd name="connsiteX1" fmla="*/ 0 w 6396137"/>
                <a:gd name="connsiteY1" fmla="*/ 444000 h 1759509"/>
                <a:gd name="connsiteX2" fmla="*/ 0 w 6396137"/>
                <a:gd name="connsiteY2" fmla="*/ 1759509 h 1759509"/>
                <a:gd name="connsiteX3" fmla="*/ 6396137 w 6396137"/>
                <a:gd name="connsiteY3" fmla="*/ 834832 h 1759509"/>
                <a:gd name="connsiteX4" fmla="*/ 6333977 w 6396137"/>
                <a:gd name="connsiteY4" fmla="*/ 0 h 1759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6137" h="1759509">
                  <a:moveTo>
                    <a:pt x="6333977" y="0"/>
                  </a:moveTo>
                  <a:lnTo>
                    <a:pt x="0" y="444000"/>
                  </a:lnTo>
                  <a:lnTo>
                    <a:pt x="0" y="1759509"/>
                  </a:lnTo>
                  <a:cubicBezTo>
                    <a:pt x="1074480" y="1438560"/>
                    <a:pt x="3085166" y="949003"/>
                    <a:pt x="6396137" y="834832"/>
                  </a:cubicBezTo>
                  <a:cubicBezTo>
                    <a:pt x="6369497" y="303301"/>
                    <a:pt x="6333977" y="0"/>
                    <a:pt x="6333977" y="0"/>
                  </a:cubicBezTo>
                  <a:close/>
                </a:path>
              </a:pathLst>
            </a:custGeom>
            <a:gradFill>
              <a:gsLst>
                <a:gs pos="0">
                  <a:schemeClr val="accent5">
                    <a:alpha val="50000"/>
                  </a:schemeClr>
                </a:gs>
                <a:gs pos="100000">
                  <a:schemeClr val="accent5">
                    <a:alpha val="6000"/>
                  </a:schemeClr>
                </a:gs>
              </a:gsLst>
              <a:lin ang="10800000" scaled="1"/>
            </a:gradFill>
            <a:ln w="12681" cap="flat">
              <a:noFill/>
              <a:prstDash val="solid"/>
              <a:miter/>
            </a:ln>
          </p:spPr>
          <p:txBody>
            <a:bodyPr rtlCol="0" anchor="ctr"/>
            <a:lstStyle/>
            <a:p>
              <a:endParaRPr lang="en-US" noProof="0" dirty="0"/>
            </a:p>
          </p:txBody>
        </p:sp>
        <p:sp>
          <p:nvSpPr>
            <p:cNvPr id="24" name="Freeform: Shape 23">
              <a:extLst>
                <a:ext uri="{FF2B5EF4-FFF2-40B4-BE49-F238E27FC236}">
                  <a16:creationId xmlns:a16="http://schemas.microsoft.com/office/drawing/2014/main" id="{36D855DB-2DC5-479D-94A0-542899B6911B}"/>
                </a:ext>
              </a:extLst>
            </p:cNvPr>
            <p:cNvSpPr/>
            <p:nvPr/>
          </p:nvSpPr>
          <p:spPr>
            <a:xfrm>
              <a:off x="-12667" y="-12667"/>
              <a:ext cx="6418971" cy="5683200"/>
            </a:xfrm>
            <a:custGeom>
              <a:avLst/>
              <a:gdLst>
                <a:gd name="connsiteX0" fmla="*/ 12667 w 6418971"/>
                <a:gd name="connsiteY0" fmla="*/ 5681913 h 5683200"/>
                <a:gd name="connsiteX1" fmla="*/ 6408804 w 6418971"/>
                <a:gd name="connsiteY1" fmla="*/ 5234107 h 5683200"/>
                <a:gd name="connsiteX2" fmla="*/ 6043456 w 6418971"/>
                <a:gd name="connsiteY2" fmla="*/ 12667 h 5683200"/>
                <a:gd name="connsiteX3" fmla="*/ 12667 w 6418971"/>
                <a:gd name="connsiteY3" fmla="*/ 12667 h 5683200"/>
              </a:gdLst>
              <a:ahLst/>
              <a:cxnLst>
                <a:cxn ang="0">
                  <a:pos x="connsiteX0" y="connsiteY0"/>
                </a:cxn>
                <a:cxn ang="0">
                  <a:pos x="connsiteX1" y="connsiteY1"/>
                </a:cxn>
                <a:cxn ang="0">
                  <a:pos x="connsiteX2" y="connsiteY2"/>
                </a:cxn>
                <a:cxn ang="0">
                  <a:pos x="connsiteX3" y="connsiteY3"/>
                </a:cxn>
              </a:cxnLst>
              <a:rect l="l" t="t" r="r" b="b"/>
              <a:pathLst>
                <a:path w="6418971" h="5683200">
                  <a:moveTo>
                    <a:pt x="12667" y="5681913"/>
                  </a:moveTo>
                  <a:lnTo>
                    <a:pt x="6408804" y="5234107"/>
                  </a:lnTo>
                  <a:lnTo>
                    <a:pt x="6043456" y="12667"/>
                  </a:lnTo>
                  <a:lnTo>
                    <a:pt x="12667" y="12667"/>
                  </a:lnTo>
                  <a:close/>
                </a:path>
              </a:pathLst>
            </a:custGeom>
            <a:gradFill>
              <a:gsLst>
                <a:gs pos="0">
                  <a:schemeClr val="accent5"/>
                </a:gs>
                <a:gs pos="100000">
                  <a:schemeClr val="bg2"/>
                </a:gs>
              </a:gsLst>
              <a:lin ang="840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C2DADFD8-5DEE-449A-A576-39F98BB2A88B}"/>
                </a:ext>
              </a:extLst>
            </p:cNvPr>
            <p:cNvSpPr/>
            <p:nvPr/>
          </p:nvSpPr>
          <p:spPr>
            <a:xfrm>
              <a:off x="-12667" y="-12667"/>
              <a:ext cx="6114514" cy="5404114"/>
            </a:xfrm>
            <a:custGeom>
              <a:avLst/>
              <a:gdLst>
                <a:gd name="connsiteX0" fmla="*/ 6080244 w 6114514"/>
                <a:gd name="connsiteY0" fmla="*/ 4942336 h 5404114"/>
                <a:gd name="connsiteX1" fmla="*/ 12667 w 6114514"/>
                <a:gd name="connsiteY1" fmla="*/ 5367307 h 5404114"/>
                <a:gd name="connsiteX2" fmla="*/ 12667 w 6114514"/>
                <a:gd name="connsiteY2" fmla="*/ 5392679 h 5404114"/>
                <a:gd name="connsiteX3" fmla="*/ 6095467 w 6114514"/>
                <a:gd name="connsiteY3" fmla="*/ 4966439 h 5404114"/>
                <a:gd name="connsiteX4" fmla="*/ 6108153 w 6114514"/>
                <a:gd name="connsiteY4" fmla="*/ 4966439 h 5404114"/>
                <a:gd name="connsiteX5" fmla="*/ 5761833 w 6114514"/>
                <a:gd name="connsiteY5" fmla="*/ 12667 h 5404114"/>
                <a:gd name="connsiteX6" fmla="*/ 5736462 w 6114514"/>
                <a:gd name="connsiteY6" fmla="*/ 12667 h 540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4514" h="5404114">
                  <a:moveTo>
                    <a:pt x="6080244" y="4942336"/>
                  </a:moveTo>
                  <a:lnTo>
                    <a:pt x="12667" y="5367307"/>
                  </a:lnTo>
                  <a:lnTo>
                    <a:pt x="12667" y="5392679"/>
                  </a:lnTo>
                  <a:lnTo>
                    <a:pt x="6095467" y="4966439"/>
                  </a:lnTo>
                  <a:lnTo>
                    <a:pt x="6108153" y="4966439"/>
                  </a:lnTo>
                  <a:lnTo>
                    <a:pt x="5761833" y="12667"/>
                  </a:lnTo>
                  <a:lnTo>
                    <a:pt x="5736462" y="12667"/>
                  </a:lnTo>
                  <a:close/>
                </a:path>
              </a:pathLst>
            </a:custGeom>
            <a:solidFill>
              <a:schemeClr val="bg1"/>
            </a:solidFill>
            <a:ln w="12681" cap="flat">
              <a:noFill/>
              <a:prstDash val="solid"/>
              <a:miter/>
            </a:ln>
          </p:spPr>
          <p:txBody>
            <a:bodyPr rtlCol="0" anchor="ctr"/>
            <a:lstStyle/>
            <a:p>
              <a:endParaRPr lang="en-US" noProof="0" dirty="0"/>
            </a:p>
          </p:txBody>
        </p:sp>
      </p:grpSp>
      <p:sp>
        <p:nvSpPr>
          <p:cNvPr id="27" name="Picture Placeholder 26">
            <a:extLst>
              <a:ext uri="{FF2B5EF4-FFF2-40B4-BE49-F238E27FC236}">
                <a16:creationId xmlns:a16="http://schemas.microsoft.com/office/drawing/2014/main" id="{BBA8375B-3CE5-468D-91DF-8151963A9531}"/>
              </a:ext>
            </a:extLst>
          </p:cNvPr>
          <p:cNvSpPr>
            <a:spLocks noGrp="1"/>
          </p:cNvSpPr>
          <p:nvPr>
            <p:ph type="pic" sz="quarter" idx="15"/>
          </p:nvPr>
        </p:nvSpPr>
        <p:spPr>
          <a:xfrm>
            <a:off x="-694" y="0"/>
            <a:ext cx="6065966" cy="5355825"/>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5966" h="5408602">
                <a:moveTo>
                  <a:pt x="693" y="5408602"/>
                </a:moveTo>
                <a:cubicBezTo>
                  <a:pt x="4546" y="3609465"/>
                  <a:pt x="-2683" y="1799137"/>
                  <a:pt x="1170" y="0"/>
                </a:cubicBezTo>
                <a:lnTo>
                  <a:pt x="5725098" y="841"/>
                </a:lnTo>
                <a:lnTo>
                  <a:pt x="6065966" y="4979386"/>
                </a:lnTo>
                <a:lnTo>
                  <a:pt x="693" y="5408602"/>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4214248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grpSp>
        <p:nvGrpSpPr>
          <p:cNvPr id="18" name="Graphic 16">
            <a:extLst>
              <a:ext uri="{FF2B5EF4-FFF2-40B4-BE49-F238E27FC236}">
                <a16:creationId xmlns:a16="http://schemas.microsoft.com/office/drawing/2014/main" id="{6E486D59-536F-433A-BA1F-E5D8171D28EE}"/>
              </a:ext>
            </a:extLst>
          </p:cNvPr>
          <p:cNvGrpSpPr/>
          <p:nvPr userDrawn="1"/>
        </p:nvGrpSpPr>
        <p:grpSpPr>
          <a:xfrm>
            <a:off x="10962579" y="5678327"/>
            <a:ext cx="1234800" cy="1051200"/>
            <a:chOff x="5626893" y="3026568"/>
            <a:chExt cx="937260" cy="800760"/>
          </a:xfrm>
        </p:grpSpPr>
        <p:sp>
          <p:nvSpPr>
            <p:cNvPr id="19" name="Freeform: Shape 18">
              <a:extLst>
                <a:ext uri="{FF2B5EF4-FFF2-40B4-BE49-F238E27FC236}">
                  <a16:creationId xmlns:a16="http://schemas.microsoft.com/office/drawing/2014/main" id="{A58001F8-106A-42FB-834D-9A42C409CE0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20" name="Freeform: Shape 19">
              <a:extLst>
                <a:ext uri="{FF2B5EF4-FFF2-40B4-BE49-F238E27FC236}">
                  <a16:creationId xmlns:a16="http://schemas.microsoft.com/office/drawing/2014/main" id="{12C44DFF-8C15-44EB-9668-D72BDBCAC7EB}"/>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69CEAA8A-68C1-422B-827F-B9BB0A5DBA9F}"/>
              </a:ext>
            </a:extLst>
          </p:cNvPr>
          <p:cNvSpPr>
            <a:spLocks noGrp="1"/>
          </p:cNvSpPr>
          <p:nvPr>
            <p:ph type="body" idx="1" hasCustomPrompt="1"/>
          </p:nvPr>
        </p:nvSpPr>
        <p:spPr>
          <a:xfrm>
            <a:off x="1032739" y="2647949"/>
            <a:ext cx="459360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4" name="Content Placeholder 3">
            <a:extLst>
              <a:ext uri="{FF2B5EF4-FFF2-40B4-BE49-F238E27FC236}">
                <a16:creationId xmlns:a16="http://schemas.microsoft.com/office/drawing/2014/main" id="{C7EF9F20-7EC3-4301-8D75-2F88B498A5B5}"/>
              </a:ext>
            </a:extLst>
          </p:cNvPr>
          <p:cNvSpPr>
            <a:spLocks noGrp="1"/>
          </p:cNvSpPr>
          <p:nvPr>
            <p:ph sz="half" idx="2"/>
          </p:nvPr>
        </p:nvSpPr>
        <p:spPr>
          <a:xfrm>
            <a:off x="1030139" y="3248025"/>
            <a:ext cx="4573338"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8" name="Footer Placeholder 7">
            <a:extLst>
              <a:ext uri="{FF2B5EF4-FFF2-40B4-BE49-F238E27FC236}">
                <a16:creationId xmlns:a16="http://schemas.microsoft.com/office/drawing/2014/main" id="{701F359F-D118-4F66-A9AB-3A95DC285386}"/>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a16="http://schemas.microsoft.com/office/drawing/2014/main" id="{068CC05F-AFDC-44E7-8014-867EBAC64F3F}"/>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69BE7BF4-3069-409E-BFA9-64375BC3D04B}"/>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F3C766CD-B979-4D7C-8A2C-417E79767E3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D10447CE-8352-418F-9BA9-B6C2160B9376}"/>
              </a:ext>
            </a:extLst>
          </p:cNvPr>
          <p:cNvSpPr>
            <a:spLocks noGrp="1"/>
          </p:cNvSpPr>
          <p:nvPr>
            <p:ph type="title" hasCustomPrompt="1"/>
          </p:nvPr>
        </p:nvSpPr>
        <p:spPr>
          <a:xfrm rot="-360000">
            <a:off x="830561" y="849316"/>
            <a:ext cx="3923299" cy="1042492"/>
          </a:xfrm>
        </p:spPr>
        <p:txBody>
          <a:bodyPr/>
          <a:lstStyle>
            <a:lvl1pPr>
              <a:defRPr>
                <a:solidFill>
                  <a:schemeClr val="bg1"/>
                </a:solidFill>
              </a:defRPr>
            </a:lvl1pPr>
          </a:lstStyle>
          <a:p>
            <a:r>
              <a:rPr lang="en-US" noProof="0"/>
              <a:t>Comparison</a:t>
            </a:r>
          </a:p>
        </p:txBody>
      </p:sp>
      <p:sp>
        <p:nvSpPr>
          <p:cNvPr id="15" name="Text Placeholder 2">
            <a:extLst>
              <a:ext uri="{FF2B5EF4-FFF2-40B4-BE49-F238E27FC236}">
                <a16:creationId xmlns:a16="http://schemas.microsoft.com/office/drawing/2014/main" id="{D440566B-A9B8-43D7-AF31-EC51D5850D00}"/>
              </a:ext>
            </a:extLst>
          </p:cNvPr>
          <p:cNvSpPr>
            <a:spLocks noGrp="1"/>
          </p:cNvSpPr>
          <p:nvPr>
            <p:ph type="body" idx="13" hasCustomPrompt="1"/>
          </p:nvPr>
        </p:nvSpPr>
        <p:spPr>
          <a:xfrm>
            <a:off x="6207364" y="2647949"/>
            <a:ext cx="507601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16" name="Content Placeholder 3">
            <a:extLst>
              <a:ext uri="{FF2B5EF4-FFF2-40B4-BE49-F238E27FC236}">
                <a16:creationId xmlns:a16="http://schemas.microsoft.com/office/drawing/2014/main" id="{159211AA-05DE-48A1-97CC-3BE597E71490}"/>
              </a:ext>
            </a:extLst>
          </p:cNvPr>
          <p:cNvSpPr>
            <a:spLocks noGrp="1"/>
          </p:cNvSpPr>
          <p:nvPr>
            <p:ph sz="half" idx="14"/>
          </p:nvPr>
        </p:nvSpPr>
        <p:spPr>
          <a:xfrm>
            <a:off x="6207363" y="3248025"/>
            <a:ext cx="5073411"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17" name="Text Placeholder 2">
            <a:extLst>
              <a:ext uri="{FF2B5EF4-FFF2-40B4-BE49-F238E27FC236}">
                <a16:creationId xmlns:a16="http://schemas.microsoft.com/office/drawing/2014/main" id="{79FCC9E8-58D0-4280-842F-285B2710BA14}"/>
              </a:ext>
            </a:extLst>
          </p:cNvPr>
          <p:cNvSpPr>
            <a:spLocks noGrp="1"/>
          </p:cNvSpPr>
          <p:nvPr>
            <p:ph type="body" idx="15" hasCustomPrompt="1"/>
          </p:nvPr>
        </p:nvSpPr>
        <p:spPr>
          <a:xfrm>
            <a:off x="5676900" y="1374622"/>
            <a:ext cx="5202936" cy="1115568"/>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2" name="Freeform: Shape 21">
            <a:extLst>
              <a:ext uri="{FF2B5EF4-FFF2-40B4-BE49-F238E27FC236}">
                <a16:creationId xmlns:a16="http://schemas.microsoft.com/office/drawing/2014/main" id="{0313A844-31D3-4D0D-8043-C498865AF65B}"/>
              </a:ext>
            </a:extLst>
          </p:cNvPr>
          <p:cNvSpPr/>
          <p:nvPr/>
        </p:nvSpPr>
        <p:spPr>
          <a:xfrm>
            <a:off x="4200902"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23" name="Freeform: Shape 22">
            <a:extLst>
              <a:ext uri="{FF2B5EF4-FFF2-40B4-BE49-F238E27FC236}">
                <a16:creationId xmlns:a16="http://schemas.microsoft.com/office/drawing/2014/main" id="{8948DAA4-D083-418A-B253-F1F56A7613B3}"/>
              </a:ext>
            </a:extLst>
          </p:cNvPr>
          <p:cNvSpPr/>
          <p:nvPr/>
        </p:nvSpPr>
        <p:spPr>
          <a:xfrm>
            <a:off x="4406705"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51458" t="10702" r="5240" b="-85592"/>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3538970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Chart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2755778"/>
            <a:ext cx="2724912" cy="2267712"/>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3" name="Chart Placeholder 21">
            <a:extLst>
              <a:ext uri="{FF2B5EF4-FFF2-40B4-BE49-F238E27FC236}">
                <a16:creationId xmlns:a16="http://schemas.microsoft.com/office/drawing/2014/main" id="{DD959D31-8095-4F0E-8AA3-33ABE262D130}"/>
              </a:ext>
            </a:extLst>
          </p:cNvPr>
          <p:cNvSpPr>
            <a:spLocks noGrp="1"/>
          </p:cNvSpPr>
          <p:nvPr>
            <p:ph type="chart" sz="quarter" idx="14"/>
          </p:nvPr>
        </p:nvSpPr>
        <p:spPr>
          <a:xfrm>
            <a:off x="5159375" y="1347788"/>
            <a:ext cx="6121400" cy="4090987"/>
          </a:xfrm>
        </p:spPr>
        <p:txBody>
          <a:bodyPr anchor="ctr" anchorCtr="0">
            <a:normAutofit/>
          </a:bodyPr>
          <a:lstStyle>
            <a:lvl1pPr marL="0" indent="0" algn="ctr">
              <a:buNone/>
              <a:defRPr sz="1400"/>
            </a:lvl1pPr>
          </a:lstStyle>
          <a:p>
            <a:r>
              <a:rPr lang="en-US" noProof="0"/>
              <a:t>Click icon to add chart</a:t>
            </a:r>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979844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Table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3314576"/>
            <a:ext cx="3200400" cy="1700784"/>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5" name="Table Placeholder 14">
            <a:extLst>
              <a:ext uri="{FF2B5EF4-FFF2-40B4-BE49-F238E27FC236}">
                <a16:creationId xmlns:a16="http://schemas.microsoft.com/office/drawing/2014/main" id="{7658F6E5-229A-4857-8140-782AA94211B5}"/>
              </a:ext>
            </a:extLst>
          </p:cNvPr>
          <p:cNvSpPr>
            <a:spLocks noGrp="1"/>
          </p:cNvSpPr>
          <p:nvPr>
            <p:ph type="tbl" sz="quarter" idx="13"/>
          </p:nvPr>
        </p:nvSpPr>
        <p:spPr>
          <a:xfrm>
            <a:off x="5159375" y="1347788"/>
            <a:ext cx="6121400" cy="4090987"/>
          </a:xfrm>
        </p:spPr>
        <p:txBody>
          <a:bodyPr anchor="ctr" anchorCtr="0">
            <a:normAutofit/>
          </a:bodyPr>
          <a:lstStyle>
            <a:lvl1pPr marL="0" indent="0" algn="ctr">
              <a:buNone/>
              <a:defRPr sz="1400"/>
            </a:lvl1pPr>
          </a:lstStyle>
          <a:p>
            <a:r>
              <a:rPr lang="en-US" noProof="0"/>
              <a:t>Click icon to add table</a:t>
            </a:r>
            <a:endParaRPr lang="en-US" noProof="0" dirty="0"/>
          </a:p>
        </p:txBody>
      </p:sp>
      <p:sp>
        <p:nvSpPr>
          <p:cNvPr id="17" name="Freeform: Shape 16">
            <a:extLst>
              <a:ext uri="{FF2B5EF4-FFF2-40B4-BE49-F238E27FC236}">
                <a16:creationId xmlns:a16="http://schemas.microsoft.com/office/drawing/2014/main" id="{9FB4E85B-0FE6-4367-8B3F-4F3B5621BF3B}"/>
              </a:ext>
            </a:extLst>
          </p:cNvPr>
          <p:cNvSpPr/>
          <p:nvPr/>
        </p:nvSpPr>
        <p:spPr>
          <a:xfrm>
            <a:off x="2641930"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6AC08F80-E4EE-498F-927C-7F97FBA89C96}"/>
              </a:ext>
            </a:extLst>
          </p:cNvPr>
          <p:cNvSpPr/>
          <p:nvPr/>
        </p:nvSpPr>
        <p:spPr>
          <a:xfrm>
            <a:off x="2847733"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76814" t="10702" r="6336" b="-114608"/>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4200568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6" name="Graphic 16">
            <a:extLst>
              <a:ext uri="{FF2B5EF4-FFF2-40B4-BE49-F238E27FC236}">
                <a16:creationId xmlns:a16="http://schemas.microsoft.com/office/drawing/2014/main" id="{A6C11E25-2AF0-4EBF-905C-81BDCFB5E4C8}"/>
              </a:ext>
            </a:extLst>
          </p:cNvPr>
          <p:cNvGrpSpPr/>
          <p:nvPr userDrawn="1"/>
        </p:nvGrpSpPr>
        <p:grpSpPr>
          <a:xfrm>
            <a:off x="10962579" y="5678327"/>
            <a:ext cx="1234800" cy="1051200"/>
            <a:chOff x="5626893" y="3026568"/>
            <a:chExt cx="937260" cy="800760"/>
          </a:xfrm>
        </p:grpSpPr>
        <p:sp>
          <p:nvSpPr>
            <p:cNvPr id="7" name="Freeform: Shape 6">
              <a:extLst>
                <a:ext uri="{FF2B5EF4-FFF2-40B4-BE49-F238E27FC236}">
                  <a16:creationId xmlns:a16="http://schemas.microsoft.com/office/drawing/2014/main" id="{9D892266-5EB4-4DE9-BB23-F21047C71611}"/>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8" name="Freeform: Shape 7">
              <a:extLst>
                <a:ext uri="{FF2B5EF4-FFF2-40B4-BE49-F238E27FC236}">
                  <a16:creationId xmlns:a16="http://schemas.microsoft.com/office/drawing/2014/main" id="{ADD8BBD5-9B7C-4CF3-9606-41DC9C0151B9}"/>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Footer Placeholder 2">
            <a:extLst>
              <a:ext uri="{FF2B5EF4-FFF2-40B4-BE49-F238E27FC236}">
                <a16:creationId xmlns:a16="http://schemas.microsoft.com/office/drawing/2014/main" id="{4C97017C-1C1C-4B7D-A1F6-792FC58C89C0}"/>
              </a:ext>
            </a:extLst>
          </p:cNvPr>
          <p:cNvSpPr>
            <a:spLocks noGrp="1"/>
          </p:cNvSpPr>
          <p:nvPr>
            <p:ph type="ftr" sz="quarter" idx="11"/>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1247CDBA-2DF6-4122-86A8-F7C1A644467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9" name="Graphic 4">
            <a:extLst>
              <a:ext uri="{FF2B5EF4-FFF2-40B4-BE49-F238E27FC236}">
                <a16:creationId xmlns:a16="http://schemas.microsoft.com/office/drawing/2014/main" id="{EA075FD4-B92A-4706-AF9F-516E4D97661A}"/>
              </a:ext>
            </a:extLst>
          </p:cNvPr>
          <p:cNvGrpSpPr/>
          <p:nvPr/>
        </p:nvGrpSpPr>
        <p:grpSpPr>
          <a:xfrm>
            <a:off x="3101009" y="-12694"/>
            <a:ext cx="9094808" cy="5689901"/>
            <a:chOff x="227974" y="-12694"/>
            <a:chExt cx="11967843" cy="5689901"/>
          </a:xfrm>
        </p:grpSpPr>
        <p:sp>
          <p:nvSpPr>
            <p:cNvPr id="10" name="Freeform: Shape 9">
              <a:extLst>
                <a:ext uri="{FF2B5EF4-FFF2-40B4-BE49-F238E27FC236}">
                  <a16:creationId xmlns:a16="http://schemas.microsoft.com/office/drawing/2014/main" id="{CC47232B-AA36-4054-91B9-8A58B1EB5A7C}"/>
                </a:ext>
              </a:extLst>
            </p:cNvPr>
            <p:cNvSpPr/>
            <p:nvPr/>
          </p:nvSpPr>
          <p:spPr>
            <a:xfrm>
              <a:off x="227974" y="-12694"/>
              <a:ext cx="2146414" cy="5677200"/>
            </a:xfrm>
            <a:custGeom>
              <a:avLst/>
              <a:gdLst>
                <a:gd name="connsiteX0" fmla="*/ 1684102 w 2146413"/>
                <a:gd name="connsiteY0" fmla="*/ 12694 h 5677200"/>
                <a:gd name="connsiteX1" fmla="*/ 12694 w 2146413"/>
                <a:gd name="connsiteY1" fmla="*/ 508020 h 5677200"/>
                <a:gd name="connsiteX2" fmla="*/ 1184966 w 2146413"/>
                <a:gd name="connsiteY2" fmla="*/ 5677194 h 5677200"/>
                <a:gd name="connsiteX3" fmla="*/ 2136246 w 2146413"/>
                <a:gd name="connsiteY3" fmla="*/ 5494304 h 5677200"/>
                <a:gd name="connsiteX4" fmla="*/ 1945736 w 2146413"/>
                <a:gd name="connsiteY4" fmla="*/ 12694 h 5677200"/>
                <a:gd name="connsiteX5" fmla="*/ 1684102 w 2146413"/>
                <a:gd name="connsiteY5" fmla="*/ 12694 h 567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6413" h="5677200">
                  <a:moveTo>
                    <a:pt x="1684102" y="12694"/>
                  </a:moveTo>
                  <a:cubicBezTo>
                    <a:pt x="1158295" y="151131"/>
                    <a:pt x="12694" y="508020"/>
                    <a:pt x="12694" y="508020"/>
                  </a:cubicBezTo>
                  <a:cubicBezTo>
                    <a:pt x="12694" y="508020"/>
                    <a:pt x="764574" y="1905094"/>
                    <a:pt x="1184966" y="5677194"/>
                  </a:cubicBezTo>
                  <a:cubicBezTo>
                    <a:pt x="1404688" y="5606070"/>
                    <a:pt x="2136246" y="5494304"/>
                    <a:pt x="2136246" y="5494304"/>
                  </a:cubicBezTo>
                  <a:cubicBezTo>
                    <a:pt x="2136246" y="5494304"/>
                    <a:pt x="1963517" y="568983"/>
                    <a:pt x="1945736" y="12694"/>
                  </a:cubicBezTo>
                  <a:lnTo>
                    <a:pt x="1684102" y="12694"/>
                  </a:lnTo>
                  <a:close/>
                </a:path>
              </a:pathLst>
            </a:custGeom>
            <a:gradFill>
              <a:gsLst>
                <a:gs pos="0">
                  <a:schemeClr val="accent5">
                    <a:alpha val="5000"/>
                  </a:schemeClr>
                </a:gs>
                <a:gs pos="100000">
                  <a:schemeClr val="accent5"/>
                </a:gs>
              </a:gsLst>
              <a:lin ang="360000" scaled="0"/>
            </a:gradFill>
            <a:ln w="12693"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A10FD2C3-F226-42E6-A01E-50BAFB037D89}"/>
                </a:ext>
              </a:extLst>
            </p:cNvPr>
            <p:cNvSpPr/>
            <p:nvPr/>
          </p:nvSpPr>
          <p:spPr>
            <a:xfrm>
              <a:off x="866818" y="-12694"/>
              <a:ext cx="11328999" cy="5689901"/>
            </a:xfrm>
            <a:custGeom>
              <a:avLst/>
              <a:gdLst>
                <a:gd name="connsiteX0" fmla="*/ 11322642 w 11328999"/>
                <a:gd name="connsiteY0" fmla="*/ 4653519 h 5689900"/>
                <a:gd name="connsiteX1" fmla="*/ 11322642 w 11328999"/>
                <a:gd name="connsiteY1" fmla="*/ 12694 h 5689900"/>
                <a:gd name="connsiteX2" fmla="*/ 12694 w 11328999"/>
                <a:gd name="connsiteY2" fmla="*/ 12694 h 5689900"/>
                <a:gd name="connsiteX3" fmla="*/ 560093 w 11328999"/>
                <a:gd name="connsiteY3" fmla="*/ 5689894 h 5689900"/>
              </a:gdLst>
              <a:ahLst/>
              <a:cxnLst>
                <a:cxn ang="0">
                  <a:pos x="connsiteX0" y="connsiteY0"/>
                </a:cxn>
                <a:cxn ang="0">
                  <a:pos x="connsiteX1" y="connsiteY1"/>
                </a:cxn>
                <a:cxn ang="0">
                  <a:pos x="connsiteX2" y="connsiteY2"/>
                </a:cxn>
                <a:cxn ang="0">
                  <a:pos x="connsiteX3" y="connsiteY3"/>
                </a:cxn>
              </a:cxnLst>
              <a:rect l="l" t="t" r="r" b="b"/>
              <a:pathLst>
                <a:path w="11328999" h="5689900">
                  <a:moveTo>
                    <a:pt x="11322642" y="4653519"/>
                  </a:moveTo>
                  <a:lnTo>
                    <a:pt x="11322642" y="12694"/>
                  </a:lnTo>
                  <a:lnTo>
                    <a:pt x="12694" y="12694"/>
                  </a:lnTo>
                  <a:lnTo>
                    <a:pt x="560093" y="5689894"/>
                  </a:lnTo>
                  <a:close/>
                </a:path>
              </a:pathLst>
            </a:custGeom>
            <a:gradFill>
              <a:gsLst>
                <a:gs pos="0">
                  <a:schemeClr val="accent5"/>
                </a:gs>
                <a:gs pos="100000">
                  <a:schemeClr val="bg2"/>
                </a:gs>
              </a:gsLst>
              <a:lin ang="360000" scaled="0"/>
            </a:gradFill>
            <a:ln w="12693"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D326E1C1-191D-4CBC-9151-C6FB8AFCA679}"/>
                </a:ext>
              </a:extLst>
            </p:cNvPr>
            <p:cNvSpPr/>
            <p:nvPr/>
          </p:nvSpPr>
          <p:spPr>
            <a:xfrm>
              <a:off x="1152583" y="-12694"/>
              <a:ext cx="11036884" cy="5410486"/>
            </a:xfrm>
            <a:custGeom>
              <a:avLst/>
              <a:gdLst>
                <a:gd name="connsiteX0" fmla="*/ 11036877 w 11036883"/>
                <a:gd name="connsiteY0" fmla="*/ 4372834 h 5410485"/>
                <a:gd name="connsiteX1" fmla="*/ 555013 w 11036883"/>
                <a:gd name="connsiteY1" fmla="*/ 5382538 h 5410485"/>
                <a:gd name="connsiteX2" fmla="*/ 38095 w 11036883"/>
                <a:gd name="connsiteY2" fmla="*/ 12694 h 5410485"/>
                <a:gd name="connsiteX3" fmla="*/ 12694 w 11036883"/>
                <a:gd name="connsiteY3" fmla="*/ 12694 h 5410485"/>
                <a:gd name="connsiteX4" fmla="*/ 530881 w 11036883"/>
                <a:gd name="connsiteY4" fmla="*/ 5396509 h 5410485"/>
                <a:gd name="connsiteX5" fmla="*/ 532151 w 11036883"/>
                <a:gd name="connsiteY5" fmla="*/ 5409209 h 5410485"/>
                <a:gd name="connsiteX6" fmla="*/ 11036877 w 11036883"/>
                <a:gd name="connsiteY6" fmla="*/ 4398236 h 5410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36883" h="5410485">
                  <a:moveTo>
                    <a:pt x="11036877" y="4372834"/>
                  </a:moveTo>
                  <a:lnTo>
                    <a:pt x="555013" y="5382538"/>
                  </a:lnTo>
                  <a:lnTo>
                    <a:pt x="38095" y="12694"/>
                  </a:lnTo>
                  <a:lnTo>
                    <a:pt x="12694" y="12694"/>
                  </a:lnTo>
                  <a:lnTo>
                    <a:pt x="530881" y="5396509"/>
                  </a:lnTo>
                  <a:lnTo>
                    <a:pt x="532151" y="5409209"/>
                  </a:lnTo>
                  <a:lnTo>
                    <a:pt x="11036877" y="4398236"/>
                  </a:lnTo>
                  <a:close/>
                </a:path>
              </a:pathLst>
            </a:custGeom>
            <a:solidFill>
              <a:schemeClr val="bg1"/>
            </a:solidFill>
            <a:ln w="12693" cap="flat">
              <a:noFill/>
              <a:prstDash val="solid"/>
              <a:miter/>
            </a:ln>
          </p:spPr>
          <p:txBody>
            <a:bodyPr rtlCol="0" anchor="ctr"/>
            <a:lstStyle/>
            <a:p>
              <a:endParaRPr lang="en-US" noProof="0" dirty="0"/>
            </a:p>
          </p:txBody>
        </p:sp>
      </p:grpSp>
      <p:sp>
        <p:nvSpPr>
          <p:cNvPr id="16" name="Text Placeholder 3">
            <a:extLst>
              <a:ext uri="{FF2B5EF4-FFF2-40B4-BE49-F238E27FC236}">
                <a16:creationId xmlns:a16="http://schemas.microsoft.com/office/drawing/2014/main" id="{768D53E4-BBD0-4F2E-B5E9-1CDB627A84B6}"/>
              </a:ext>
            </a:extLst>
          </p:cNvPr>
          <p:cNvSpPr>
            <a:spLocks noGrp="1"/>
          </p:cNvSpPr>
          <p:nvPr>
            <p:ph type="body" sz="half" idx="2" hasCustomPrompt="1"/>
          </p:nvPr>
        </p:nvSpPr>
        <p:spPr>
          <a:xfrm>
            <a:off x="494969" y="2282951"/>
            <a:ext cx="3055579" cy="3402714"/>
          </a:xfrm>
          <a:gradFill>
            <a:gsLst>
              <a:gs pos="0">
                <a:schemeClr val="tx2"/>
              </a:gs>
              <a:gs pos="100000">
                <a:schemeClr val="tx1"/>
              </a:gs>
            </a:gsLst>
            <a:lin ang="10800000" scaled="1"/>
          </a:gradFill>
        </p:spPr>
        <p:txBody>
          <a:bodyPr vert="horz" lIns="144000" tIns="108000" rIns="108000" bIns="108000" rtlCol="0" anchor="ctr" anchorCtr="0">
            <a:normAutofit/>
          </a:bodyPr>
          <a:lstStyle>
            <a:lvl1pPr marL="0" indent="0" algn="l">
              <a:buFont typeface="Arial" panose="020B0604020202020204" pitchFamily="34" charset="0"/>
              <a:buNone/>
              <a:defRPr lang="en-US" sz="2000" b="1">
                <a:solidFill>
                  <a:schemeClr val="bg1"/>
                </a:solidFill>
              </a:defRPr>
            </a:lvl1pPr>
          </a:lstStyle>
          <a:p>
            <a:pPr marL="228600" lvl="0" indent="-228600"/>
            <a:r>
              <a:rPr lang="en-US" noProof="0"/>
              <a:t>EDIT MASTER TEXT STYLES</a:t>
            </a:r>
          </a:p>
        </p:txBody>
      </p:sp>
      <p:sp>
        <p:nvSpPr>
          <p:cNvPr id="20" name="Picture Placeholder 19">
            <a:extLst>
              <a:ext uri="{FF2B5EF4-FFF2-40B4-BE49-F238E27FC236}">
                <a16:creationId xmlns:a16="http://schemas.microsoft.com/office/drawing/2014/main" id="{C9B40841-64AD-4F36-A387-121624847296}"/>
              </a:ext>
            </a:extLst>
          </p:cNvPr>
          <p:cNvSpPr>
            <a:spLocks noGrp="1"/>
          </p:cNvSpPr>
          <p:nvPr>
            <p:ph type="pic" idx="1"/>
          </p:nvPr>
        </p:nvSpPr>
        <p:spPr>
          <a:xfrm>
            <a:off x="3703978" y="1"/>
            <a:ext cx="8495014" cy="5685664"/>
          </a:xfrm>
          <a:custGeom>
            <a:avLst/>
            <a:gdLst>
              <a:gd name="connsiteX0" fmla="*/ 0 w 10973163"/>
              <a:gd name="connsiteY0" fmla="*/ 0 h 5778507"/>
              <a:gd name="connsiteX1" fmla="*/ 10973163 w 10973163"/>
              <a:gd name="connsiteY1" fmla="*/ 0 h 5778507"/>
              <a:gd name="connsiteX2" fmla="*/ 10973163 w 10973163"/>
              <a:gd name="connsiteY2" fmla="*/ 4708234 h 5778507"/>
              <a:gd name="connsiteX3" fmla="*/ 637629 w 10973163"/>
              <a:gd name="connsiteY3" fmla="*/ 5778507 h 5778507"/>
              <a:gd name="connsiteX4" fmla="*/ 513924 w 10973163"/>
              <a:gd name="connsiteY4" fmla="*/ 5778507 h 5778507"/>
              <a:gd name="connsiteX5" fmla="*/ 0 w 10973163"/>
              <a:gd name="connsiteY5" fmla="*/ 11 h 577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63" h="5778507">
                <a:moveTo>
                  <a:pt x="0" y="0"/>
                </a:moveTo>
                <a:lnTo>
                  <a:pt x="10973163" y="0"/>
                </a:lnTo>
                <a:lnTo>
                  <a:pt x="10973163" y="4708234"/>
                </a:lnTo>
                <a:lnTo>
                  <a:pt x="637629" y="5778507"/>
                </a:lnTo>
                <a:lnTo>
                  <a:pt x="513924" y="5778507"/>
                </a:lnTo>
                <a:lnTo>
                  <a:pt x="0" y="11"/>
                </a:lnTo>
                <a:close/>
              </a:path>
            </a:pathLst>
          </a:custGeom>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25" name="Title 22">
            <a:extLst>
              <a:ext uri="{FF2B5EF4-FFF2-40B4-BE49-F238E27FC236}">
                <a16:creationId xmlns:a16="http://schemas.microsoft.com/office/drawing/2014/main" id="{A7AAB7EE-08F8-4859-95A3-BAB2909A0A3F}"/>
              </a:ext>
            </a:extLst>
          </p:cNvPr>
          <p:cNvSpPr>
            <a:spLocks noGrp="1"/>
          </p:cNvSpPr>
          <p:nvPr>
            <p:ph type="title" hasCustomPrompt="1"/>
          </p:nvPr>
        </p:nvSpPr>
        <p:spPr>
          <a:xfrm rot="-360000">
            <a:off x="-61166" y="919125"/>
            <a:ext cx="3890555"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lIns="954000"/>
          <a:lstStyle>
            <a:lvl1pPr>
              <a:defRPr>
                <a:solidFill>
                  <a:schemeClr val="bg1"/>
                </a:solidFill>
              </a:defRPr>
            </a:lvl1pPr>
          </a:lstStyle>
          <a:p>
            <a:r>
              <a:rPr lang="en-US" noProof="0"/>
              <a:t>Big Picture</a:t>
            </a:r>
          </a:p>
        </p:txBody>
      </p:sp>
    </p:spTree>
    <p:extLst>
      <p:ext uri="{BB962C8B-B14F-4D97-AF65-F5344CB8AC3E}">
        <p14:creationId xmlns:p14="http://schemas.microsoft.com/office/powerpoint/2010/main" val="365683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with Caption">
    <p:spTree>
      <p:nvGrpSpPr>
        <p:cNvPr id="1" name=""/>
        <p:cNvGrpSpPr/>
        <p:nvPr/>
      </p:nvGrpSpPr>
      <p:grpSpPr>
        <a:xfrm>
          <a:off x="0" y="0"/>
          <a:ext cx="0" cy="0"/>
          <a:chOff x="0" y="0"/>
          <a:chExt cx="0" cy="0"/>
        </a:xfrm>
      </p:grpSpPr>
      <p:grpSp>
        <p:nvGrpSpPr>
          <p:cNvPr id="9" name="Graphic 16">
            <a:extLst>
              <a:ext uri="{FF2B5EF4-FFF2-40B4-BE49-F238E27FC236}">
                <a16:creationId xmlns:a16="http://schemas.microsoft.com/office/drawing/2014/main" id="{10E52898-F619-494E-9A8E-D3CD0AF8B0E9}"/>
              </a:ext>
            </a:extLst>
          </p:cNvPr>
          <p:cNvGrpSpPr/>
          <p:nvPr userDrawn="1"/>
        </p:nvGrpSpPr>
        <p:grpSpPr>
          <a:xfrm>
            <a:off x="10962579" y="5678327"/>
            <a:ext cx="1234800" cy="1051200"/>
            <a:chOff x="5626893" y="3026568"/>
            <a:chExt cx="937260" cy="800760"/>
          </a:xfrm>
        </p:grpSpPr>
        <p:sp>
          <p:nvSpPr>
            <p:cNvPr id="10" name="Freeform: Shape 9">
              <a:extLst>
                <a:ext uri="{FF2B5EF4-FFF2-40B4-BE49-F238E27FC236}">
                  <a16:creationId xmlns:a16="http://schemas.microsoft.com/office/drawing/2014/main" id="{B07EB11E-BCCF-4D3D-94A5-C5461CC106A2}"/>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60EF36E-DD5E-492D-AD65-5711A7E6D3CD}"/>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CCF02D3A-D463-46FA-BA54-F231414BB71F}"/>
              </a:ext>
            </a:extLst>
          </p:cNvPr>
          <p:cNvSpPr>
            <a:spLocks noGrp="1"/>
          </p:cNvSpPr>
          <p:nvPr>
            <p:ph type="title" hasCustomPrompt="1"/>
          </p:nvPr>
        </p:nvSpPr>
        <p:spPr>
          <a:xfrm>
            <a:off x="4111752" y="5382175"/>
            <a:ext cx="3968496" cy="832104"/>
          </a:xfrm>
          <a:gradFill>
            <a:gsLst>
              <a:gs pos="0">
                <a:schemeClr val="tx2"/>
              </a:gs>
              <a:gs pos="100000">
                <a:schemeClr val="tx1"/>
              </a:gs>
            </a:gsLst>
            <a:lin ang="10800000" scaled="1"/>
          </a:gradFill>
        </p:spPr>
        <p:txBody>
          <a:bodyPr lIns="144000" anchor="ctr" anchorCtr="0">
            <a:normAutofit/>
          </a:bodyPr>
          <a:lstStyle>
            <a:lvl1pPr algn="l">
              <a:defRPr sz="2000" b="1">
                <a:solidFill>
                  <a:schemeClr val="bg1"/>
                </a:solidFill>
                <a:latin typeface="+mn-lt"/>
              </a:defRPr>
            </a:lvl1pPr>
          </a:lstStyle>
          <a:p>
            <a:r>
              <a:rPr lang="en-US" noProof="0"/>
              <a:t>CLICK TO EDIT MASTER TITLE STYLE</a:t>
            </a:r>
          </a:p>
        </p:txBody>
      </p:sp>
      <p:sp>
        <p:nvSpPr>
          <p:cNvPr id="6" name="Footer Placeholder 5">
            <a:extLst>
              <a:ext uri="{FF2B5EF4-FFF2-40B4-BE49-F238E27FC236}">
                <a16:creationId xmlns:a16="http://schemas.microsoft.com/office/drawing/2014/main" id="{0B13FE47-714B-440C-B0F1-CF020E287A09}"/>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1FC9E707-512B-4E7C-A2EE-18CCAB03275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3" name="Media Placeholder 12">
            <a:extLst>
              <a:ext uri="{FF2B5EF4-FFF2-40B4-BE49-F238E27FC236}">
                <a16:creationId xmlns:a16="http://schemas.microsoft.com/office/drawing/2014/main" id="{60B14607-605B-4FF3-A0F5-BB2FCD9460CC}"/>
              </a:ext>
            </a:extLst>
          </p:cNvPr>
          <p:cNvSpPr>
            <a:spLocks noGrp="1"/>
          </p:cNvSpPr>
          <p:nvPr>
            <p:ph type="media" sz="quarter" idx="13"/>
          </p:nvPr>
        </p:nvSpPr>
        <p:spPr>
          <a:xfrm>
            <a:off x="1743456" y="1113044"/>
            <a:ext cx="8705088" cy="4050792"/>
          </a:xfrm>
        </p:spPr>
        <p:txBody>
          <a:bodyPr anchor="ctr" anchorCtr="0">
            <a:normAutofit/>
          </a:bodyPr>
          <a:lstStyle>
            <a:lvl1pPr marL="0" indent="0" algn="ctr">
              <a:buNone/>
              <a:defRPr sz="1400"/>
            </a:lvl1pPr>
          </a:lstStyle>
          <a:p>
            <a:r>
              <a:rPr lang="en-US" noProof="0"/>
              <a:t>Click icon to add media</a:t>
            </a:r>
            <a:endParaRPr lang="en-US" noProof="0" dirty="0"/>
          </a:p>
        </p:txBody>
      </p:sp>
      <p:sp>
        <p:nvSpPr>
          <p:cNvPr id="17" name="Freeform: Shape 16">
            <a:extLst>
              <a:ext uri="{FF2B5EF4-FFF2-40B4-BE49-F238E27FC236}">
                <a16:creationId xmlns:a16="http://schemas.microsoft.com/office/drawing/2014/main" id="{C014D0AB-6E42-4C38-96B3-E4512EF81B12}"/>
              </a:ext>
            </a:extLst>
          </p:cNvPr>
          <p:cNvSpPr/>
          <p:nvPr/>
        </p:nvSpPr>
        <p:spPr>
          <a:xfrm>
            <a:off x="-12729" y="3056551"/>
            <a:ext cx="1309593" cy="470436"/>
          </a:xfrm>
          <a:custGeom>
            <a:avLst/>
            <a:gdLst>
              <a:gd name="connsiteX0" fmla="*/ 1296892 w 1309592"/>
              <a:gd name="connsiteY0" fmla="*/ 12728 h 470436"/>
              <a:gd name="connsiteX1" fmla="*/ 544194 w 1309592"/>
              <a:gd name="connsiteY1" fmla="*/ 13999 h 470436"/>
              <a:gd name="connsiteX2" fmla="*/ 12728 w 1309592"/>
              <a:gd name="connsiteY2" fmla="*/ 128430 h 470436"/>
              <a:gd name="connsiteX3" fmla="*/ 12728 w 1309592"/>
              <a:gd name="connsiteY3" fmla="*/ 469178 h 470436"/>
              <a:gd name="connsiteX4" fmla="*/ 652267 w 1309592"/>
              <a:gd name="connsiteY4" fmla="*/ 335676 h 47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92" h="470436">
                <a:moveTo>
                  <a:pt x="1296892" y="12728"/>
                </a:moveTo>
                <a:lnTo>
                  <a:pt x="544194" y="13999"/>
                </a:lnTo>
                <a:lnTo>
                  <a:pt x="12728" y="128430"/>
                </a:lnTo>
                <a:lnTo>
                  <a:pt x="12728" y="469178"/>
                </a:lnTo>
                <a:lnTo>
                  <a:pt x="652267" y="335676"/>
                </a:lnTo>
                <a:close/>
              </a:path>
            </a:pathLst>
          </a:custGeom>
          <a:gradFill>
            <a:gsLst>
              <a:gs pos="0">
                <a:schemeClr val="tx2">
                  <a:alpha val="5000"/>
                </a:schemeClr>
              </a:gs>
              <a:gs pos="100000">
                <a:schemeClr val="tx1">
                  <a:alpha val="20000"/>
                </a:schemeClr>
              </a:gs>
            </a:gsLst>
            <a:lin ang="9840000" scaled="0"/>
          </a:gradFill>
          <a:ln w="12713"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D0C0C476-0F93-4FFD-8D6A-6F1E2859E1FF}"/>
              </a:ext>
            </a:extLst>
          </p:cNvPr>
          <p:cNvSpPr/>
          <p:nvPr/>
        </p:nvSpPr>
        <p:spPr>
          <a:xfrm>
            <a:off x="-12729" y="2995521"/>
            <a:ext cx="1525739" cy="737441"/>
          </a:xfrm>
          <a:custGeom>
            <a:avLst/>
            <a:gdLst>
              <a:gd name="connsiteX0" fmla="*/ 12728 w 1525739"/>
              <a:gd name="connsiteY0" fmla="*/ 736182 h 737440"/>
              <a:gd name="connsiteX1" fmla="*/ 1520667 w 1525739"/>
              <a:gd name="connsiteY1" fmla="*/ 415777 h 737440"/>
              <a:gd name="connsiteX2" fmla="*/ 1435480 w 1525739"/>
              <a:gd name="connsiteY2" fmla="*/ 12728 h 737440"/>
              <a:gd name="connsiteX3" fmla="*/ 12728 w 1525739"/>
              <a:gd name="connsiteY3" fmla="*/ 315333 h 737440"/>
            </a:gdLst>
            <a:ahLst/>
            <a:cxnLst>
              <a:cxn ang="0">
                <a:pos x="connsiteX0" y="connsiteY0"/>
              </a:cxn>
              <a:cxn ang="0">
                <a:pos x="connsiteX1" y="connsiteY1"/>
              </a:cxn>
              <a:cxn ang="0">
                <a:pos x="connsiteX2" y="connsiteY2"/>
              </a:cxn>
              <a:cxn ang="0">
                <a:pos x="connsiteX3" y="connsiteY3"/>
              </a:cxn>
            </a:cxnLst>
            <a:rect l="l" t="t" r="r" b="b"/>
            <a:pathLst>
              <a:path w="1525739" h="737440">
                <a:moveTo>
                  <a:pt x="12728" y="736182"/>
                </a:moveTo>
                <a:lnTo>
                  <a:pt x="1520667" y="415777"/>
                </a:lnTo>
                <a:lnTo>
                  <a:pt x="1435480" y="12728"/>
                </a:lnTo>
                <a:lnTo>
                  <a:pt x="12728" y="315333"/>
                </a:lnTo>
                <a:close/>
              </a:path>
            </a:pathLst>
          </a:custGeom>
          <a:blipFill>
            <a:blip r:embed="rId2"/>
            <a:srcRect/>
            <a:stretch>
              <a:fillRect l="-173104" t="23847" r="3068" b="-74795"/>
            </a:stretch>
          </a:blipFill>
          <a:ln w="12713" cap="flat">
            <a:noFill/>
            <a:prstDash val="solid"/>
            <a:miter/>
          </a:ln>
        </p:spPr>
        <p:txBody>
          <a:bodyPr rtlCol="0" anchor="ctr"/>
          <a:lstStyle/>
          <a:p>
            <a:r>
              <a:rPr lang="en-US" noProof="0" dirty="0"/>
              <a:t> </a:t>
            </a:r>
          </a:p>
        </p:txBody>
      </p:sp>
      <p:sp>
        <p:nvSpPr>
          <p:cNvPr id="19" name="Freeform: Shape 18">
            <a:extLst>
              <a:ext uri="{FF2B5EF4-FFF2-40B4-BE49-F238E27FC236}">
                <a16:creationId xmlns:a16="http://schemas.microsoft.com/office/drawing/2014/main" id="{37DED860-B2F3-4B02-B7C4-F0FC61CFA7AC}"/>
              </a:ext>
            </a:extLst>
          </p:cNvPr>
          <p:cNvSpPr/>
          <p:nvPr/>
        </p:nvSpPr>
        <p:spPr>
          <a:xfrm>
            <a:off x="10792048" y="-12728"/>
            <a:ext cx="1398594" cy="1665599"/>
          </a:xfrm>
          <a:custGeom>
            <a:avLst/>
            <a:gdLst>
              <a:gd name="connsiteX0" fmla="*/ 1206619 w 1398594"/>
              <a:gd name="connsiteY0" fmla="*/ 12728 h 1665598"/>
              <a:gd name="connsiteX1" fmla="*/ 333133 w 1398594"/>
              <a:gd name="connsiteY1" fmla="*/ 1010815 h 1665598"/>
              <a:gd name="connsiteX2" fmla="*/ 12728 w 1398594"/>
              <a:gd name="connsiteY2" fmla="*/ 1656712 h 1665598"/>
              <a:gd name="connsiteX3" fmla="*/ 612852 w 1398594"/>
              <a:gd name="connsiteY3" fmla="*/ 1202804 h 1665598"/>
              <a:gd name="connsiteX4" fmla="*/ 1394793 w 1398594"/>
              <a:gd name="connsiteY4" fmla="*/ 297532 h 1665598"/>
              <a:gd name="connsiteX5" fmla="*/ 1394793 w 1398594"/>
              <a:gd name="connsiteY5" fmla="*/ 12728 h 166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8594" h="1665598">
                <a:moveTo>
                  <a:pt x="1206619" y="12728"/>
                </a:moveTo>
                <a:lnTo>
                  <a:pt x="333133" y="1010815"/>
                </a:lnTo>
                <a:lnTo>
                  <a:pt x="12728" y="1656712"/>
                </a:lnTo>
                <a:lnTo>
                  <a:pt x="612852" y="1202804"/>
                </a:lnTo>
                <a:lnTo>
                  <a:pt x="1394793" y="297532"/>
                </a:lnTo>
                <a:lnTo>
                  <a:pt x="1394793" y="12728"/>
                </a:lnTo>
                <a:close/>
              </a:path>
            </a:pathLst>
          </a:custGeom>
          <a:gradFill>
            <a:gsLst>
              <a:gs pos="0">
                <a:schemeClr val="accent5">
                  <a:alpha val="5000"/>
                </a:schemeClr>
              </a:gs>
              <a:gs pos="100000">
                <a:schemeClr val="bg2">
                  <a:alpha val="20000"/>
                </a:schemeClr>
              </a:gs>
            </a:gsLst>
            <a:lin ang="3180000" scaled="0"/>
          </a:gradFill>
          <a:ln w="12713"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A8325BE9-BD79-4F37-99D7-6CE4487E9256}"/>
              </a:ext>
            </a:extLst>
          </p:cNvPr>
          <p:cNvSpPr/>
          <p:nvPr/>
        </p:nvSpPr>
        <p:spPr>
          <a:xfrm>
            <a:off x="10686456" y="-12728"/>
            <a:ext cx="1513025" cy="1983461"/>
          </a:xfrm>
          <a:custGeom>
            <a:avLst/>
            <a:gdLst>
              <a:gd name="connsiteX0" fmla="*/ 1505410 w 1513024"/>
              <a:gd name="connsiteY0" fmla="*/ 12728 h 1983460"/>
              <a:gd name="connsiteX1" fmla="*/ 1504139 w 1513024"/>
              <a:gd name="connsiteY1" fmla="*/ 12728 h 1983460"/>
              <a:gd name="connsiteX2" fmla="*/ 12728 w 1513024"/>
              <a:gd name="connsiteY2" fmla="*/ 1699941 h 1983460"/>
              <a:gd name="connsiteX3" fmla="*/ 321691 w 1513024"/>
              <a:gd name="connsiteY3" fmla="*/ 1972031 h 1983460"/>
              <a:gd name="connsiteX4" fmla="*/ 1505410 w 1513024"/>
              <a:gd name="connsiteY4" fmla="*/ 633195 h 1983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024" h="1983460">
                <a:moveTo>
                  <a:pt x="1505410" y="12728"/>
                </a:moveTo>
                <a:lnTo>
                  <a:pt x="1504139" y="12728"/>
                </a:lnTo>
                <a:lnTo>
                  <a:pt x="12728" y="1699941"/>
                </a:lnTo>
                <a:lnTo>
                  <a:pt x="321691" y="1972031"/>
                </a:lnTo>
                <a:lnTo>
                  <a:pt x="1505410" y="633195"/>
                </a:lnTo>
                <a:close/>
              </a:path>
            </a:pathLst>
          </a:custGeom>
          <a:blipFill>
            <a:blip r:embed="rId3"/>
            <a:srcRect/>
            <a:stretch>
              <a:fillRect l="10185" t="-69719" r="-101663" b="6375"/>
            </a:stretch>
          </a:blipFill>
          <a:ln w="12713"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013977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grpSp>
        <p:nvGrpSpPr>
          <p:cNvPr id="40" name="Graphic 35">
            <a:extLst>
              <a:ext uri="{FF2B5EF4-FFF2-40B4-BE49-F238E27FC236}">
                <a16:creationId xmlns:a16="http://schemas.microsoft.com/office/drawing/2014/main" id="{B00A1772-2B8D-4677-8511-3E067F67A72F}"/>
              </a:ext>
            </a:extLst>
          </p:cNvPr>
          <p:cNvGrpSpPr/>
          <p:nvPr userDrawn="1"/>
        </p:nvGrpSpPr>
        <p:grpSpPr>
          <a:xfrm>
            <a:off x="6678503" y="1430186"/>
            <a:ext cx="5526208" cy="2613848"/>
            <a:chOff x="6678503" y="665690"/>
            <a:chExt cx="5526208" cy="2613848"/>
          </a:xfrm>
        </p:grpSpPr>
        <p:sp>
          <p:nvSpPr>
            <p:cNvPr id="42" name="Freeform: Shape 41">
              <a:extLst>
                <a:ext uri="{FF2B5EF4-FFF2-40B4-BE49-F238E27FC236}">
                  <a16:creationId xmlns:a16="http://schemas.microsoft.com/office/drawing/2014/main" id="{FB0F16C2-C8ED-4461-B34C-5CEB29F1C450}"/>
                </a:ext>
              </a:extLst>
            </p:cNvPr>
            <p:cNvSpPr/>
            <p:nvPr/>
          </p:nvSpPr>
          <p:spPr>
            <a:xfrm>
              <a:off x="6678503" y="1272318"/>
              <a:ext cx="5526208" cy="2007220"/>
            </a:xfrm>
            <a:custGeom>
              <a:avLst/>
              <a:gdLst>
                <a:gd name="connsiteX0" fmla="*/ 5514767 w 5526207"/>
                <a:gd name="connsiteY0" fmla="*/ 573560 h 2007220"/>
                <a:gd name="connsiteX1" fmla="*/ 355703 w 5526207"/>
                <a:gd name="connsiteY1" fmla="*/ 33643 h 2007220"/>
                <a:gd name="connsiteX2" fmla="*/ 12697 w 5526207"/>
                <a:gd name="connsiteY2" fmla="*/ 1284980 h 2007220"/>
                <a:gd name="connsiteX3" fmla="*/ 5514767 w 5526207"/>
                <a:gd name="connsiteY3" fmla="*/ 1998940 h 2007220"/>
                <a:gd name="connsiteX4" fmla="*/ 5514767 w 5526207"/>
                <a:gd name="connsiteY4" fmla="*/ 573560 h 2007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6207" h="2007220">
                  <a:moveTo>
                    <a:pt x="5514767" y="573560"/>
                  </a:moveTo>
                  <a:cubicBezTo>
                    <a:pt x="2157119" y="-150564"/>
                    <a:pt x="355703" y="33643"/>
                    <a:pt x="355703" y="33643"/>
                  </a:cubicBezTo>
                  <a:lnTo>
                    <a:pt x="12697" y="1284980"/>
                  </a:lnTo>
                  <a:cubicBezTo>
                    <a:pt x="12697" y="1284980"/>
                    <a:pt x="1368206" y="967381"/>
                    <a:pt x="5514767" y="1998940"/>
                  </a:cubicBezTo>
                  <a:lnTo>
                    <a:pt x="5514767" y="573560"/>
                  </a:lnTo>
                  <a:close/>
                </a:path>
              </a:pathLst>
            </a:custGeom>
            <a:gradFill>
              <a:gsLst>
                <a:gs pos="22000">
                  <a:schemeClr val="accent2">
                    <a:alpha val="10000"/>
                  </a:schemeClr>
                </a:gs>
                <a:gs pos="100000">
                  <a:schemeClr val="accent2">
                    <a:alpha val="40000"/>
                  </a:schemeClr>
                </a:gs>
              </a:gsLst>
              <a:lin ang="1020000" scaled="0"/>
            </a:gradFill>
            <a:ln w="12693"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963814A1-9202-49D2-B985-1785CC4860DE}"/>
                </a:ext>
              </a:extLst>
            </p:cNvPr>
            <p:cNvSpPr/>
            <p:nvPr/>
          </p:nvSpPr>
          <p:spPr>
            <a:xfrm>
              <a:off x="7262884" y="665690"/>
              <a:ext cx="4941827" cy="2591601"/>
            </a:xfrm>
            <a:custGeom>
              <a:avLst/>
              <a:gdLst>
                <a:gd name="connsiteX0" fmla="*/ 4930387 w 4941827"/>
                <a:gd name="connsiteY0" fmla="*/ 1138265 h 2591601"/>
                <a:gd name="connsiteX1" fmla="*/ 383651 w 4941827"/>
                <a:gd name="connsiteY1" fmla="*/ 12697 h 2591601"/>
                <a:gd name="connsiteX2" fmla="*/ 12697 w 4941827"/>
                <a:gd name="connsiteY2" fmla="*/ 1366935 h 2591601"/>
                <a:gd name="connsiteX3" fmla="*/ 4930387 w 4941827"/>
                <a:gd name="connsiteY3" fmla="*/ 2583971 h 2591601"/>
              </a:gdLst>
              <a:ahLst/>
              <a:cxnLst>
                <a:cxn ang="0">
                  <a:pos x="connsiteX0" y="connsiteY0"/>
                </a:cxn>
                <a:cxn ang="0">
                  <a:pos x="connsiteX1" y="connsiteY1"/>
                </a:cxn>
                <a:cxn ang="0">
                  <a:pos x="connsiteX2" y="connsiteY2"/>
                </a:cxn>
                <a:cxn ang="0">
                  <a:pos x="connsiteX3" y="connsiteY3"/>
                </a:cxn>
              </a:cxnLst>
              <a:rect l="l" t="t" r="r" b="b"/>
              <a:pathLst>
                <a:path w="4941827" h="2591601">
                  <a:moveTo>
                    <a:pt x="4930387" y="1138265"/>
                  </a:moveTo>
                  <a:lnTo>
                    <a:pt x="383651" y="12697"/>
                  </a:lnTo>
                  <a:lnTo>
                    <a:pt x="12697" y="1366935"/>
                  </a:lnTo>
                  <a:lnTo>
                    <a:pt x="4930387" y="2583971"/>
                  </a:lnTo>
                  <a:close/>
                </a:path>
              </a:pathLst>
            </a:custGeom>
            <a:gradFill>
              <a:gsLst>
                <a:gs pos="0">
                  <a:schemeClr val="accent1"/>
                </a:gs>
                <a:gs pos="100000">
                  <a:schemeClr val="accent2"/>
                </a:gs>
              </a:gsLst>
              <a:lin ang="10440000" scaled="0"/>
            </a:gradFill>
            <a:ln w="12693" cap="flat">
              <a:noFill/>
              <a:prstDash val="solid"/>
              <a:miter/>
            </a:ln>
          </p:spPr>
          <p:txBody>
            <a:bodyPr rtlCol="0" anchor="ctr"/>
            <a:lstStyle/>
            <a:p>
              <a:endParaRPr lang="en-US" noProof="0" dirty="0"/>
            </a:p>
          </p:txBody>
        </p:sp>
      </p:grpSp>
      <p:sp>
        <p:nvSpPr>
          <p:cNvPr id="14" name="Freeform: Shape 13">
            <a:extLst>
              <a:ext uri="{FF2B5EF4-FFF2-40B4-BE49-F238E27FC236}">
                <a16:creationId xmlns:a16="http://schemas.microsoft.com/office/drawing/2014/main" id="{D2973908-D73D-4ECB-A29B-831C44983FB3}"/>
              </a:ext>
            </a:extLst>
          </p:cNvPr>
          <p:cNvSpPr/>
          <p:nvPr/>
        </p:nvSpPr>
        <p:spPr>
          <a:xfrm>
            <a:off x="5886429" y="5240536"/>
            <a:ext cx="1486046" cy="1625760"/>
          </a:xfrm>
          <a:custGeom>
            <a:avLst/>
            <a:gdLst>
              <a:gd name="connsiteX0" fmla="*/ 1482236 w 1486046"/>
              <a:gd name="connsiteY0" fmla="*/ 12701 h 1625760"/>
              <a:gd name="connsiteX1" fmla="*/ 901789 w 1486046"/>
              <a:gd name="connsiteY1" fmla="*/ 491538 h 1625760"/>
              <a:gd name="connsiteX2" fmla="*/ 12701 w 1486046"/>
              <a:gd name="connsiteY2" fmla="*/ 1618139 h 1625760"/>
              <a:gd name="connsiteX3" fmla="*/ 431843 w 1486046"/>
              <a:gd name="connsiteY3" fmla="*/ 1618139 h 1625760"/>
              <a:gd name="connsiteX4" fmla="*/ 1188837 w 1486046"/>
              <a:gd name="connsiteY4" fmla="*/ 670626 h 1625760"/>
              <a:gd name="connsiteX5" fmla="*/ 1482236 w 1486046"/>
              <a:gd name="connsiteY5" fmla="*/ 12701 h 162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6046" h="1625760">
                <a:moveTo>
                  <a:pt x="1482236" y="12701"/>
                </a:moveTo>
                <a:lnTo>
                  <a:pt x="901789" y="491538"/>
                </a:lnTo>
                <a:lnTo>
                  <a:pt x="12701" y="1618139"/>
                </a:lnTo>
                <a:lnTo>
                  <a:pt x="431843" y="1618139"/>
                </a:lnTo>
                <a:lnTo>
                  <a:pt x="1188837" y="670626"/>
                </a:lnTo>
                <a:lnTo>
                  <a:pt x="1482236" y="12701"/>
                </a:lnTo>
                <a:close/>
              </a:path>
            </a:pathLst>
          </a:custGeom>
          <a:gradFill>
            <a:gsLst>
              <a:gs pos="0">
                <a:schemeClr val="accent3">
                  <a:alpha val="5000"/>
                </a:schemeClr>
              </a:gs>
              <a:gs pos="100000">
                <a:schemeClr val="accent6">
                  <a:alpha val="20000"/>
                </a:schemeClr>
              </a:gs>
            </a:gsLst>
            <a:lin ang="7440000" scaled="0"/>
          </a:gradFill>
          <a:ln w="12700"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334FC528-8248-470A-AD71-53711E01005E}"/>
              </a:ext>
            </a:extLst>
          </p:cNvPr>
          <p:cNvSpPr/>
          <p:nvPr/>
        </p:nvSpPr>
        <p:spPr>
          <a:xfrm>
            <a:off x="-13301" y="298479"/>
            <a:ext cx="2679964" cy="762075"/>
          </a:xfrm>
          <a:custGeom>
            <a:avLst/>
            <a:gdLst>
              <a:gd name="connsiteX0" fmla="*/ 12701 w 2679963"/>
              <a:gd name="connsiteY0" fmla="*/ 425492 h 762075"/>
              <a:gd name="connsiteX1" fmla="*/ 12701 w 2679963"/>
              <a:gd name="connsiteY1" fmla="*/ 755724 h 762075"/>
              <a:gd name="connsiteX2" fmla="*/ 2023309 w 2679963"/>
              <a:gd name="connsiteY2" fmla="*/ 334043 h 762075"/>
              <a:gd name="connsiteX3" fmla="*/ 2667263 w 2679963"/>
              <a:gd name="connsiteY3" fmla="*/ 12701 h 762075"/>
              <a:gd name="connsiteX4" fmla="*/ 2667263 w 2679963"/>
              <a:gd name="connsiteY4" fmla="*/ 12701 h 762075"/>
              <a:gd name="connsiteX5" fmla="*/ 1915349 w 2679963"/>
              <a:gd name="connsiteY5" fmla="*/ 12701 h 7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79963" h="762075">
                <a:moveTo>
                  <a:pt x="12701" y="425492"/>
                </a:moveTo>
                <a:lnTo>
                  <a:pt x="12701" y="755724"/>
                </a:lnTo>
                <a:lnTo>
                  <a:pt x="2023309" y="334043"/>
                </a:lnTo>
                <a:lnTo>
                  <a:pt x="2667263" y="12701"/>
                </a:lnTo>
                <a:lnTo>
                  <a:pt x="2667263" y="12701"/>
                </a:lnTo>
                <a:lnTo>
                  <a:pt x="1915349" y="12701"/>
                </a:lnTo>
                <a:close/>
              </a:path>
            </a:pathLst>
          </a:custGeom>
          <a:gradFill>
            <a:gsLst>
              <a:gs pos="0">
                <a:schemeClr val="tx2">
                  <a:alpha val="5000"/>
                </a:schemeClr>
              </a:gs>
              <a:gs pos="100000">
                <a:schemeClr val="tx1">
                  <a:alpha val="20000"/>
                </a:schemeClr>
              </a:gs>
            </a:gsLst>
            <a:lin ang="9840000" scaled="0"/>
          </a:gradFill>
          <a:ln w="12700" cap="flat">
            <a:noFill/>
            <a:prstDash val="solid"/>
            <a:miter/>
          </a:ln>
        </p:spPr>
        <p:txBody>
          <a:bodyPr rtlCol="0" anchor="ctr"/>
          <a:lstStyle/>
          <a:p>
            <a:endParaRPr lang="en-US" noProof="0" dirty="0"/>
          </a:p>
        </p:txBody>
      </p:sp>
      <p:sp>
        <p:nvSpPr>
          <p:cNvPr id="12" name="Freeform: Shape 11">
            <a:extLst>
              <a:ext uri="{FF2B5EF4-FFF2-40B4-BE49-F238E27FC236}">
                <a16:creationId xmlns:a16="http://schemas.microsoft.com/office/drawing/2014/main" id="{AC925586-1EA9-4B0D-9E80-91777899FF7C}"/>
              </a:ext>
            </a:extLst>
          </p:cNvPr>
          <p:cNvSpPr/>
          <p:nvPr/>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082ADE93-C591-447F-A2DD-56E8D22B23F6}"/>
              </a:ext>
            </a:extLst>
          </p:cNvPr>
          <p:cNvSpPr/>
          <p:nvPr/>
        </p:nvSpPr>
        <p:spPr>
          <a:xfrm>
            <a:off x="7752243" y="4099514"/>
            <a:ext cx="4445438" cy="1105009"/>
          </a:xfrm>
          <a:custGeom>
            <a:avLst/>
            <a:gdLst>
              <a:gd name="connsiteX0" fmla="*/ 4441627 w 4445437"/>
              <a:gd name="connsiteY0" fmla="*/ 297539 h 1105008"/>
              <a:gd name="connsiteX1" fmla="*/ 204490 w 4445437"/>
              <a:gd name="connsiteY1" fmla="*/ 13031 h 1105008"/>
              <a:gd name="connsiteX2" fmla="*/ 12701 w 4445437"/>
              <a:gd name="connsiteY2" fmla="*/ 786537 h 1105008"/>
              <a:gd name="connsiteX3" fmla="*/ 4441627 w 4445437"/>
              <a:gd name="connsiteY3" fmla="*/ 1092638 h 1105008"/>
              <a:gd name="connsiteX4" fmla="*/ 4441627 w 4445437"/>
              <a:gd name="connsiteY4" fmla="*/ 297539 h 110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5437" h="1105008">
                <a:moveTo>
                  <a:pt x="4441627" y="297539"/>
                </a:moveTo>
                <a:cubicBezTo>
                  <a:pt x="2135080" y="-8561"/>
                  <a:pt x="204490" y="13031"/>
                  <a:pt x="204490" y="13031"/>
                </a:cubicBezTo>
                <a:lnTo>
                  <a:pt x="12701" y="786537"/>
                </a:lnTo>
                <a:cubicBezTo>
                  <a:pt x="12701" y="786537"/>
                  <a:pt x="2273524" y="725572"/>
                  <a:pt x="4441627" y="1092638"/>
                </a:cubicBezTo>
                <a:lnTo>
                  <a:pt x="4441627" y="297539"/>
                </a:lnTo>
                <a:close/>
              </a:path>
            </a:pathLst>
          </a:custGeom>
          <a:gradFill>
            <a:gsLst>
              <a:gs pos="0">
                <a:schemeClr val="tx2">
                  <a:alpha val="5000"/>
                </a:schemeClr>
              </a:gs>
              <a:gs pos="100000">
                <a:schemeClr val="tx1">
                  <a:alpha val="20000"/>
                </a:schemeClr>
              </a:gs>
            </a:gsLst>
            <a:lin ang="900000" scaled="0"/>
          </a:gradFill>
          <a:ln w="12700"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4F539762-F7DA-4468-979C-780676B34A92}"/>
              </a:ext>
            </a:extLst>
          </p:cNvPr>
          <p:cNvSpPr/>
          <p:nvPr/>
        </p:nvSpPr>
        <p:spPr>
          <a:xfrm>
            <a:off x="-13301" y="237513"/>
            <a:ext cx="2895885" cy="1028801"/>
          </a:xfrm>
          <a:custGeom>
            <a:avLst/>
            <a:gdLst>
              <a:gd name="connsiteX0" fmla="*/ 12701 w 2895885"/>
              <a:gd name="connsiteY0" fmla="*/ 1026261 h 1028801"/>
              <a:gd name="connsiteX1" fmla="*/ 2890805 w 2895885"/>
              <a:gd name="connsiteY1" fmla="*/ 414061 h 1028801"/>
              <a:gd name="connsiteX2" fmla="*/ 2805706 w 2895885"/>
              <a:gd name="connsiteY2" fmla="*/ 12701 h 1028801"/>
              <a:gd name="connsiteX3" fmla="*/ 12701 w 2895885"/>
              <a:gd name="connsiteY3" fmla="*/ 605850 h 1028801"/>
            </a:gdLst>
            <a:ahLst/>
            <a:cxnLst>
              <a:cxn ang="0">
                <a:pos x="connsiteX0" y="connsiteY0"/>
              </a:cxn>
              <a:cxn ang="0">
                <a:pos x="connsiteX1" y="connsiteY1"/>
              </a:cxn>
              <a:cxn ang="0">
                <a:pos x="connsiteX2" y="connsiteY2"/>
              </a:cxn>
              <a:cxn ang="0">
                <a:pos x="connsiteX3" y="connsiteY3"/>
              </a:cxn>
            </a:cxnLst>
            <a:rect l="l" t="t" r="r" b="b"/>
            <a:pathLst>
              <a:path w="2895885" h="1028801">
                <a:moveTo>
                  <a:pt x="12701" y="1026261"/>
                </a:moveTo>
                <a:lnTo>
                  <a:pt x="2890805" y="414061"/>
                </a:lnTo>
                <a:lnTo>
                  <a:pt x="2805706" y="12701"/>
                </a:lnTo>
                <a:lnTo>
                  <a:pt x="12701" y="605850"/>
                </a:lnTo>
                <a:close/>
              </a:path>
            </a:pathLst>
          </a:custGeom>
          <a:blipFill>
            <a:blip r:embed="rId2"/>
            <a:srcRect/>
            <a:stretch>
              <a:fillRect l="-39712" t="16306" r="1769" b="-21354"/>
            </a:stretch>
          </a:blipFill>
          <a:ln w="12700"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BBC2EFA-0E51-48DC-AF99-0FEF25085843}"/>
              </a:ext>
            </a:extLst>
          </p:cNvPr>
          <p:cNvSpPr/>
          <p:nvPr/>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3"/>
            <a:srcRect/>
            <a:stretch>
              <a:fillRect l="10612" t="-169914" r="-117944" b="10062"/>
            </a:stretch>
          </a:blipFill>
          <a:ln w="12700"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7893AAC6-8427-4BAA-B44F-7B6300936A25}"/>
              </a:ext>
            </a:extLst>
          </p:cNvPr>
          <p:cNvSpPr/>
          <p:nvPr/>
        </p:nvSpPr>
        <p:spPr>
          <a:xfrm>
            <a:off x="6033764" y="5121144"/>
            <a:ext cx="1714669" cy="1740071"/>
          </a:xfrm>
          <a:custGeom>
            <a:avLst/>
            <a:gdLst>
              <a:gd name="connsiteX0" fmla="*/ 12701 w 1714668"/>
              <a:gd name="connsiteY0" fmla="*/ 1737531 h 1740071"/>
              <a:gd name="connsiteX1" fmla="*/ 538533 w 1714668"/>
              <a:gd name="connsiteY1" fmla="*/ 1737531 h 1740071"/>
              <a:gd name="connsiteX2" fmla="*/ 1707048 w 1714668"/>
              <a:gd name="connsiteY2" fmla="*/ 269266 h 1740071"/>
              <a:gd name="connsiteX3" fmla="*/ 1385707 w 1714668"/>
              <a:gd name="connsiteY3" fmla="*/ 12701 h 1740071"/>
            </a:gdLst>
            <a:ahLst/>
            <a:cxnLst>
              <a:cxn ang="0">
                <a:pos x="connsiteX0" y="connsiteY0"/>
              </a:cxn>
              <a:cxn ang="0">
                <a:pos x="connsiteX1" y="connsiteY1"/>
              </a:cxn>
              <a:cxn ang="0">
                <a:pos x="connsiteX2" y="connsiteY2"/>
              </a:cxn>
              <a:cxn ang="0">
                <a:pos x="connsiteX3" y="connsiteY3"/>
              </a:cxn>
            </a:cxnLst>
            <a:rect l="l" t="t" r="r" b="b"/>
            <a:pathLst>
              <a:path w="1714668" h="1740071">
                <a:moveTo>
                  <a:pt x="12701" y="1737531"/>
                </a:moveTo>
                <a:lnTo>
                  <a:pt x="538533" y="1737531"/>
                </a:lnTo>
                <a:lnTo>
                  <a:pt x="1707048" y="269266"/>
                </a:lnTo>
                <a:lnTo>
                  <a:pt x="1385707" y="12701"/>
                </a:lnTo>
                <a:close/>
              </a:path>
            </a:pathLst>
          </a:custGeom>
          <a:blipFill>
            <a:blip r:embed="rId4"/>
            <a:srcRect/>
            <a:stretch>
              <a:fillRect l="-67195" t="6186" r="8111" b="-100456"/>
            </a:stretch>
          </a:blipFill>
          <a:ln w="12700" cap="flat">
            <a:noFill/>
            <a:prstDash val="solid"/>
            <a:miter/>
          </a:ln>
        </p:spPr>
        <p:txBody>
          <a:bodyPr rtlCol="0" anchor="ctr"/>
          <a:lstStyle/>
          <a:p>
            <a:endParaRPr lang="en-US" noProof="0" dirty="0"/>
          </a:p>
        </p:txBody>
      </p:sp>
      <p:sp>
        <p:nvSpPr>
          <p:cNvPr id="15" name="Freeform: Shape 14">
            <a:extLst>
              <a:ext uri="{FF2B5EF4-FFF2-40B4-BE49-F238E27FC236}">
                <a16:creationId xmlns:a16="http://schemas.microsoft.com/office/drawing/2014/main" id="{92C0F1FD-7849-4263-82D0-842B579C6E4E}"/>
              </a:ext>
            </a:extLst>
          </p:cNvPr>
          <p:cNvSpPr/>
          <p:nvPr/>
        </p:nvSpPr>
        <p:spPr>
          <a:xfrm>
            <a:off x="8228540" y="3516857"/>
            <a:ext cx="3975491" cy="1663864"/>
          </a:xfrm>
          <a:custGeom>
            <a:avLst/>
            <a:gdLst>
              <a:gd name="connsiteX0" fmla="*/ 187978 w 3975491"/>
              <a:gd name="connsiteY0" fmla="*/ 12701 h 1663863"/>
              <a:gd name="connsiteX1" fmla="*/ 12701 w 3975491"/>
              <a:gd name="connsiteY1" fmla="*/ 859875 h 1663863"/>
              <a:gd name="connsiteX2" fmla="*/ 3965330 w 3975491"/>
              <a:gd name="connsiteY2" fmla="*/ 1657513 h 1663863"/>
              <a:gd name="connsiteX3" fmla="*/ 3965330 w 3975491"/>
              <a:gd name="connsiteY3" fmla="*/ 773506 h 1663863"/>
            </a:gdLst>
            <a:ahLst/>
            <a:cxnLst>
              <a:cxn ang="0">
                <a:pos x="connsiteX0" y="connsiteY0"/>
              </a:cxn>
              <a:cxn ang="0">
                <a:pos x="connsiteX1" y="connsiteY1"/>
              </a:cxn>
              <a:cxn ang="0">
                <a:pos x="connsiteX2" y="connsiteY2"/>
              </a:cxn>
              <a:cxn ang="0">
                <a:pos x="connsiteX3" y="connsiteY3"/>
              </a:cxn>
            </a:cxnLst>
            <a:rect l="l" t="t" r="r" b="b"/>
            <a:pathLst>
              <a:path w="3975491" h="1663863">
                <a:moveTo>
                  <a:pt x="187978" y="12701"/>
                </a:moveTo>
                <a:lnTo>
                  <a:pt x="12701" y="859875"/>
                </a:lnTo>
                <a:lnTo>
                  <a:pt x="3965330" y="1657513"/>
                </a:lnTo>
                <a:lnTo>
                  <a:pt x="3965330" y="773506"/>
                </a:lnTo>
                <a:close/>
              </a:path>
            </a:pathLst>
          </a:custGeom>
          <a:gradFill flip="none" rotWithShape="1">
            <a:gsLst>
              <a:gs pos="0">
                <a:schemeClr val="tx2"/>
              </a:gs>
              <a:gs pos="100000">
                <a:schemeClr val="tx1"/>
              </a:gs>
            </a:gsLst>
            <a:lin ang="0" scaled="1"/>
            <a:tileRect/>
          </a:gradFill>
          <a:ln w="12700" cap="flat">
            <a:noFill/>
            <a:prstDash val="solid"/>
            <a:miter/>
          </a:ln>
        </p:spPr>
        <p:txBody>
          <a:bodyPr rtlCol="0" anchor="ctr"/>
          <a:lstStyle/>
          <a:p>
            <a:endParaRPr lang="en-US" noProof="0" dirty="0"/>
          </a:p>
        </p:txBody>
      </p:sp>
      <p:sp>
        <p:nvSpPr>
          <p:cNvPr id="21" name="Title 1">
            <a:extLst>
              <a:ext uri="{FF2B5EF4-FFF2-40B4-BE49-F238E27FC236}">
                <a16:creationId xmlns:a16="http://schemas.microsoft.com/office/drawing/2014/main" id="{380A7FB8-9381-48A6-9B35-958A6319C88F}"/>
              </a:ext>
            </a:extLst>
          </p:cNvPr>
          <p:cNvSpPr>
            <a:spLocks noGrp="1"/>
          </p:cNvSpPr>
          <p:nvPr>
            <p:ph type="title" hasCustomPrompt="1"/>
          </p:nvPr>
        </p:nvSpPr>
        <p:spPr>
          <a:xfrm rot="840000">
            <a:off x="7388594" y="2045086"/>
            <a:ext cx="4821219" cy="1325563"/>
          </a:xfrm>
        </p:spPr>
        <p:txBody>
          <a:bodyPr>
            <a:normAutofit/>
          </a:bodyPr>
          <a:lstStyle>
            <a:lvl1pPr algn="ctr">
              <a:defRPr sz="5500">
                <a:solidFill>
                  <a:schemeClr val="bg1"/>
                </a:solidFill>
              </a:defRPr>
            </a:lvl1pPr>
          </a:lstStyle>
          <a:p>
            <a:r>
              <a:rPr lang="en-US" noProof="0"/>
              <a:t>Thank You!</a:t>
            </a:r>
          </a:p>
        </p:txBody>
      </p:sp>
      <p:grpSp>
        <p:nvGrpSpPr>
          <p:cNvPr id="23" name="Graphic 21">
            <a:extLst>
              <a:ext uri="{FF2B5EF4-FFF2-40B4-BE49-F238E27FC236}">
                <a16:creationId xmlns:a16="http://schemas.microsoft.com/office/drawing/2014/main" id="{D5BA1DFF-80CB-48BB-B37F-4E2BCFC360C5}"/>
              </a:ext>
            </a:extLst>
          </p:cNvPr>
          <p:cNvGrpSpPr/>
          <p:nvPr/>
        </p:nvGrpSpPr>
        <p:grpSpPr>
          <a:xfrm>
            <a:off x="-12667" y="718133"/>
            <a:ext cx="6444343" cy="6146228"/>
            <a:chOff x="-12667" y="718133"/>
            <a:chExt cx="6444343" cy="6146228"/>
          </a:xfrm>
        </p:grpSpPr>
        <p:sp>
          <p:nvSpPr>
            <p:cNvPr id="24" name="Freeform: Shape 23">
              <a:extLst>
                <a:ext uri="{FF2B5EF4-FFF2-40B4-BE49-F238E27FC236}">
                  <a16:creationId xmlns:a16="http://schemas.microsoft.com/office/drawing/2014/main" id="{F56FD6C1-6CCE-49C3-AC4A-61DC82552BCB}"/>
                </a:ext>
              </a:extLst>
            </p:cNvPr>
            <p:cNvSpPr/>
            <p:nvPr/>
          </p:nvSpPr>
          <p:spPr>
            <a:xfrm>
              <a:off x="-12667" y="4352590"/>
              <a:ext cx="6431657" cy="2511771"/>
            </a:xfrm>
            <a:custGeom>
              <a:avLst/>
              <a:gdLst>
                <a:gd name="connsiteX0" fmla="*/ 6224862 w 6431657"/>
                <a:gd name="connsiteY0" fmla="*/ 12667 h 2511771"/>
                <a:gd name="connsiteX1" fmla="*/ 12667 w 6431657"/>
                <a:gd name="connsiteY1" fmla="*/ 1593307 h 2511771"/>
                <a:gd name="connsiteX2" fmla="*/ 12667 w 6431657"/>
                <a:gd name="connsiteY2" fmla="*/ 2500336 h 2511771"/>
                <a:gd name="connsiteX3" fmla="*/ 1746804 w 6431657"/>
                <a:gd name="connsiteY3" fmla="*/ 2500336 h 2511771"/>
                <a:gd name="connsiteX4" fmla="*/ 6431638 w 6431657"/>
                <a:gd name="connsiteY4" fmla="*/ 1191170 h 2511771"/>
                <a:gd name="connsiteX5" fmla="*/ 6224862 w 6431657"/>
                <a:gd name="connsiteY5" fmla="*/ 12667 h 251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1657" h="2511771">
                  <a:moveTo>
                    <a:pt x="6224862" y="12667"/>
                  </a:moveTo>
                  <a:cubicBezTo>
                    <a:pt x="3088953" y="398313"/>
                    <a:pt x="777616" y="1274896"/>
                    <a:pt x="12667" y="1593307"/>
                  </a:cubicBezTo>
                  <a:lnTo>
                    <a:pt x="12667" y="2500336"/>
                  </a:lnTo>
                  <a:lnTo>
                    <a:pt x="1746804" y="2500336"/>
                  </a:lnTo>
                  <a:cubicBezTo>
                    <a:pt x="2964633" y="2034770"/>
                    <a:pt x="4634073" y="1490553"/>
                    <a:pt x="6431638" y="1191170"/>
                  </a:cubicBezTo>
                  <a:cubicBezTo>
                    <a:pt x="6351719" y="725604"/>
                    <a:pt x="6316198" y="469353"/>
                    <a:pt x="6224862" y="12667"/>
                  </a:cubicBezTo>
                  <a:close/>
                </a:path>
              </a:pathLst>
            </a:custGeom>
            <a:gradFill>
              <a:gsLst>
                <a:gs pos="0">
                  <a:schemeClr val="accent5">
                    <a:alpha val="5000"/>
                  </a:schemeClr>
                </a:gs>
                <a:gs pos="100000">
                  <a:schemeClr val="bg2">
                    <a:alpha val="20000"/>
                  </a:schemeClr>
                </a:gs>
              </a:gsLst>
              <a:lin ang="54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84BDD5BB-895B-42CC-BF18-F102D9F03740}"/>
                </a:ext>
              </a:extLst>
            </p:cNvPr>
            <p:cNvSpPr/>
            <p:nvPr/>
          </p:nvSpPr>
          <p:spPr>
            <a:xfrm>
              <a:off x="-12667" y="718133"/>
              <a:ext cx="6444343" cy="5936914"/>
            </a:xfrm>
            <a:custGeom>
              <a:avLst/>
              <a:gdLst>
                <a:gd name="connsiteX0" fmla="*/ 12667 w 6444342"/>
                <a:gd name="connsiteY0" fmla="*/ 5930553 h 5936914"/>
                <a:gd name="connsiteX1" fmla="*/ 6443056 w 6444342"/>
                <a:gd name="connsiteY1" fmla="*/ 4796450 h 5936914"/>
                <a:gd name="connsiteX2" fmla="*/ 6443056 w 6444342"/>
                <a:gd name="connsiteY2" fmla="*/ 4785033 h 5936914"/>
                <a:gd name="connsiteX3" fmla="*/ 5605798 w 6444342"/>
                <a:gd name="connsiteY3" fmla="*/ 12667 h 5936914"/>
                <a:gd name="connsiteX4" fmla="*/ 12667 w 6444342"/>
                <a:gd name="connsiteY4" fmla="*/ 994541 h 5936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4342" h="5936914">
                  <a:moveTo>
                    <a:pt x="12667" y="5930553"/>
                  </a:moveTo>
                  <a:lnTo>
                    <a:pt x="6443056" y="4796450"/>
                  </a:lnTo>
                  <a:lnTo>
                    <a:pt x="6443056" y="4785033"/>
                  </a:lnTo>
                  <a:lnTo>
                    <a:pt x="5605798" y="12667"/>
                  </a:lnTo>
                  <a:lnTo>
                    <a:pt x="12667" y="994541"/>
                  </a:lnTo>
                  <a:close/>
                </a:path>
              </a:pathLst>
            </a:custGeom>
            <a:gradFill flip="none" rotWithShape="1">
              <a:gsLst>
                <a:gs pos="0">
                  <a:schemeClr val="accent5"/>
                </a:gs>
                <a:gs pos="100000">
                  <a:schemeClr val="bg2"/>
                </a:gs>
              </a:gsLst>
              <a:lin ang="10800000" scaled="1"/>
              <a:tileRect/>
            </a:gradFill>
            <a:ln w="12681"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B9D3DF9C-F94C-4251-879E-05A0C17C1AC4}"/>
                </a:ext>
              </a:extLst>
            </p:cNvPr>
            <p:cNvSpPr/>
            <p:nvPr/>
          </p:nvSpPr>
          <p:spPr>
            <a:xfrm>
              <a:off x="-12667" y="1036544"/>
              <a:ext cx="6114514" cy="5366057"/>
            </a:xfrm>
            <a:custGeom>
              <a:avLst/>
              <a:gdLst>
                <a:gd name="connsiteX0" fmla="*/ 5366039 w 6114514"/>
                <a:gd name="connsiteY0" fmla="*/ 12667 h 5366057"/>
                <a:gd name="connsiteX1" fmla="*/ 12667 w 6114514"/>
                <a:gd name="connsiteY1" fmla="*/ 976781 h 5366057"/>
                <a:gd name="connsiteX2" fmla="*/ 12667 w 6114514"/>
                <a:gd name="connsiteY2" fmla="*/ 1014838 h 5366057"/>
                <a:gd name="connsiteX3" fmla="*/ 5335593 w 6114514"/>
                <a:gd name="connsiteY3" fmla="*/ 57067 h 5366057"/>
                <a:gd name="connsiteX4" fmla="*/ 6062484 w 6114514"/>
                <a:gd name="connsiteY4" fmla="*/ 4231936 h 5366057"/>
                <a:gd name="connsiteX5" fmla="*/ 12667 w 6114514"/>
                <a:gd name="connsiteY5" fmla="*/ 5320370 h 5366057"/>
                <a:gd name="connsiteX6" fmla="*/ 12667 w 6114514"/>
                <a:gd name="connsiteY6" fmla="*/ 5358427 h 5366057"/>
                <a:gd name="connsiteX7" fmla="*/ 6087856 w 6114514"/>
                <a:gd name="connsiteY7" fmla="*/ 4266187 h 5366057"/>
                <a:gd name="connsiteX8" fmla="*/ 6106884 w 6114514"/>
                <a:gd name="connsiteY8" fmla="*/ 4262382 h 5366057"/>
                <a:gd name="connsiteX9" fmla="*/ 5369844 w 6114514"/>
                <a:gd name="connsiteY9" fmla="*/ 31696 h 536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4514" h="5366057">
                  <a:moveTo>
                    <a:pt x="5366039" y="12667"/>
                  </a:moveTo>
                  <a:lnTo>
                    <a:pt x="12667" y="976781"/>
                  </a:lnTo>
                  <a:lnTo>
                    <a:pt x="12667" y="1014838"/>
                  </a:lnTo>
                  <a:lnTo>
                    <a:pt x="5335593" y="57067"/>
                  </a:lnTo>
                  <a:lnTo>
                    <a:pt x="6062484" y="4231936"/>
                  </a:lnTo>
                  <a:lnTo>
                    <a:pt x="12667" y="5320370"/>
                  </a:lnTo>
                  <a:lnTo>
                    <a:pt x="12667" y="5358427"/>
                  </a:lnTo>
                  <a:lnTo>
                    <a:pt x="6087856" y="4266187"/>
                  </a:lnTo>
                  <a:lnTo>
                    <a:pt x="6106884" y="4262382"/>
                  </a:lnTo>
                  <a:lnTo>
                    <a:pt x="5369844" y="31696"/>
                  </a:lnTo>
                  <a:close/>
                </a:path>
              </a:pathLst>
            </a:custGeom>
            <a:solidFill>
              <a:schemeClr val="bg1"/>
            </a:solidFill>
            <a:ln w="12681" cap="flat">
              <a:noFill/>
              <a:prstDash val="solid"/>
              <a:miter/>
            </a:ln>
          </p:spPr>
          <p:txBody>
            <a:bodyPr rtlCol="0" anchor="ctr"/>
            <a:lstStyle/>
            <a:p>
              <a:endParaRPr lang="en-US" noProof="0" dirty="0"/>
            </a:p>
          </p:txBody>
        </p:sp>
      </p:grpSp>
      <p:sp>
        <p:nvSpPr>
          <p:cNvPr id="30" name="Picture Placeholder 28">
            <a:extLst>
              <a:ext uri="{FF2B5EF4-FFF2-40B4-BE49-F238E27FC236}">
                <a16:creationId xmlns:a16="http://schemas.microsoft.com/office/drawing/2014/main" id="{F9A3D860-4FE0-494E-B1EC-0DC1F2574D44}"/>
              </a:ext>
            </a:extLst>
          </p:cNvPr>
          <p:cNvSpPr>
            <a:spLocks noGrp="1"/>
          </p:cNvSpPr>
          <p:nvPr>
            <p:ph type="pic" sz="quarter" idx="13"/>
          </p:nvPr>
        </p:nvSpPr>
        <p:spPr>
          <a:xfrm>
            <a:off x="-1600" y="1096296"/>
            <a:ext cx="6052552" cy="5259842"/>
          </a:xfrm>
          <a:custGeom>
            <a:avLst/>
            <a:gdLst>
              <a:gd name="connsiteX0" fmla="*/ 0 w 914400"/>
              <a:gd name="connsiteY0" fmla="*/ 914400 h 914400"/>
              <a:gd name="connsiteX1" fmla="*/ 228600 w 914400"/>
              <a:gd name="connsiteY1" fmla="*/ 0 h 914400"/>
              <a:gd name="connsiteX2" fmla="*/ 685800 w 914400"/>
              <a:gd name="connsiteY2" fmla="*/ 0 h 914400"/>
              <a:gd name="connsiteX3" fmla="*/ 914400 w 914400"/>
              <a:gd name="connsiteY3" fmla="*/ 914400 h 914400"/>
              <a:gd name="connsiteX4" fmla="*/ 0 w 914400"/>
              <a:gd name="connsiteY4" fmla="*/ 914400 h 914400"/>
              <a:gd name="connsiteX0" fmla="*/ 0 w 914400"/>
              <a:gd name="connsiteY0" fmla="*/ 939114 h 939114"/>
              <a:gd name="connsiteX1" fmla="*/ 228600 w 914400"/>
              <a:gd name="connsiteY1" fmla="*/ 24714 h 939114"/>
              <a:gd name="connsiteX2" fmla="*/ 681681 w 914400"/>
              <a:gd name="connsiteY2" fmla="*/ 0 h 939114"/>
              <a:gd name="connsiteX3" fmla="*/ 914400 w 914400"/>
              <a:gd name="connsiteY3" fmla="*/ 939114 h 939114"/>
              <a:gd name="connsiteX4" fmla="*/ 0 w 914400"/>
              <a:gd name="connsiteY4" fmla="*/ 939114 h 939114"/>
              <a:gd name="connsiteX0" fmla="*/ 891746 w 1806146"/>
              <a:gd name="connsiteY0" fmla="*/ 939114 h 939114"/>
              <a:gd name="connsiteX1" fmla="*/ 0 w 1806146"/>
              <a:gd name="connsiteY1" fmla="*/ 284206 h 939114"/>
              <a:gd name="connsiteX2" fmla="*/ 1573427 w 1806146"/>
              <a:gd name="connsiteY2" fmla="*/ 0 h 939114"/>
              <a:gd name="connsiteX3" fmla="*/ 1806146 w 1806146"/>
              <a:gd name="connsiteY3" fmla="*/ 939114 h 939114"/>
              <a:gd name="connsiteX4" fmla="*/ 891746 w 1806146"/>
              <a:gd name="connsiteY4" fmla="*/ 939114 h 939114"/>
              <a:gd name="connsiteX0" fmla="*/ 891746 w 1806146"/>
              <a:gd name="connsiteY0" fmla="*/ 943233 h 943233"/>
              <a:gd name="connsiteX1" fmla="*/ 0 w 1806146"/>
              <a:gd name="connsiteY1" fmla="*/ 288325 h 943233"/>
              <a:gd name="connsiteX2" fmla="*/ 1577546 w 1806146"/>
              <a:gd name="connsiteY2" fmla="*/ 0 h 943233"/>
              <a:gd name="connsiteX3" fmla="*/ 1806146 w 1806146"/>
              <a:gd name="connsiteY3" fmla="*/ 943233 h 943233"/>
              <a:gd name="connsiteX4" fmla="*/ 891746 w 1806146"/>
              <a:gd name="connsiteY4" fmla="*/ 943233 h 943233"/>
              <a:gd name="connsiteX0" fmla="*/ 891746 w 2286594"/>
              <a:gd name="connsiteY0" fmla="*/ 943233 h 4182379"/>
              <a:gd name="connsiteX1" fmla="*/ 0 w 2286594"/>
              <a:gd name="connsiteY1" fmla="*/ 288325 h 4182379"/>
              <a:gd name="connsiteX2" fmla="*/ 1577546 w 2286594"/>
              <a:gd name="connsiteY2" fmla="*/ 0 h 4182379"/>
              <a:gd name="connsiteX3" fmla="*/ 2286594 w 2286594"/>
              <a:gd name="connsiteY3" fmla="*/ 4182379 h 4182379"/>
              <a:gd name="connsiteX4" fmla="*/ 891746 w 2286594"/>
              <a:gd name="connsiteY4" fmla="*/ 943233 h 4182379"/>
              <a:gd name="connsiteX0" fmla="*/ 0 w 5997845"/>
              <a:gd name="connsiteY0" fmla="*/ 5220765 h 5220765"/>
              <a:gd name="connsiteX1" fmla="*/ 3711251 w 5997845"/>
              <a:gd name="connsiteY1" fmla="*/ 288325 h 5220765"/>
              <a:gd name="connsiteX2" fmla="*/ 5288797 w 5997845"/>
              <a:gd name="connsiteY2" fmla="*/ 0 h 5220765"/>
              <a:gd name="connsiteX3" fmla="*/ 5997845 w 5997845"/>
              <a:gd name="connsiteY3" fmla="*/ 4182379 h 5220765"/>
              <a:gd name="connsiteX4" fmla="*/ 0 w 5997845"/>
              <a:gd name="connsiteY4" fmla="*/ 5220765 h 5220765"/>
              <a:gd name="connsiteX0" fmla="*/ 0 w 5997845"/>
              <a:gd name="connsiteY0" fmla="*/ 5220765 h 5220765"/>
              <a:gd name="connsiteX1" fmla="*/ 7156 w 5997845"/>
              <a:gd name="connsiteY1" fmla="*/ 970251 h 5220765"/>
              <a:gd name="connsiteX2" fmla="*/ 5288797 w 5997845"/>
              <a:gd name="connsiteY2" fmla="*/ 0 h 5220765"/>
              <a:gd name="connsiteX3" fmla="*/ 5997845 w 5997845"/>
              <a:gd name="connsiteY3" fmla="*/ 4182379 h 5220765"/>
              <a:gd name="connsiteX4" fmla="*/ 0 w 5997845"/>
              <a:gd name="connsiteY4" fmla="*/ 5220765 h 5220765"/>
              <a:gd name="connsiteX0" fmla="*/ 20358 w 6018203"/>
              <a:gd name="connsiteY0" fmla="*/ 5220765 h 5220765"/>
              <a:gd name="connsiteX1" fmla="*/ 160 w 6018203"/>
              <a:gd name="connsiteY1" fmla="*/ 950713 h 5220765"/>
              <a:gd name="connsiteX2" fmla="*/ 5309155 w 6018203"/>
              <a:gd name="connsiteY2" fmla="*/ 0 h 5220765"/>
              <a:gd name="connsiteX3" fmla="*/ 6018203 w 6018203"/>
              <a:gd name="connsiteY3" fmla="*/ 4182379 h 5220765"/>
              <a:gd name="connsiteX4" fmla="*/ 20358 w 6018203"/>
              <a:gd name="connsiteY4" fmla="*/ 5220765 h 5220765"/>
              <a:gd name="connsiteX0" fmla="*/ 0 w 6025199"/>
              <a:gd name="connsiteY0" fmla="*/ 5252027 h 5252027"/>
              <a:gd name="connsiteX1" fmla="*/ 7156 w 6025199"/>
              <a:gd name="connsiteY1" fmla="*/ 950713 h 5252027"/>
              <a:gd name="connsiteX2" fmla="*/ 5316151 w 6025199"/>
              <a:gd name="connsiteY2" fmla="*/ 0 h 5252027"/>
              <a:gd name="connsiteX3" fmla="*/ 6025199 w 6025199"/>
              <a:gd name="connsiteY3" fmla="*/ 4182379 h 5252027"/>
              <a:gd name="connsiteX4" fmla="*/ 0 w 6025199"/>
              <a:gd name="connsiteY4" fmla="*/ 5252027 h 5252027"/>
              <a:gd name="connsiteX0" fmla="*/ 0 w 6048645"/>
              <a:gd name="connsiteY0" fmla="*/ 5252027 h 5252027"/>
              <a:gd name="connsiteX1" fmla="*/ 7156 w 6048645"/>
              <a:gd name="connsiteY1" fmla="*/ 950713 h 5252027"/>
              <a:gd name="connsiteX2" fmla="*/ 5316151 w 6048645"/>
              <a:gd name="connsiteY2" fmla="*/ 0 h 5252027"/>
              <a:gd name="connsiteX3" fmla="*/ 6048645 w 6048645"/>
              <a:gd name="connsiteY3" fmla="*/ 4162841 h 5252027"/>
              <a:gd name="connsiteX4" fmla="*/ 0 w 6048645"/>
              <a:gd name="connsiteY4" fmla="*/ 5252027 h 5252027"/>
              <a:gd name="connsiteX0" fmla="*/ 0 w 6052552"/>
              <a:gd name="connsiteY0" fmla="*/ 5252027 h 5252027"/>
              <a:gd name="connsiteX1" fmla="*/ 7156 w 6052552"/>
              <a:gd name="connsiteY1" fmla="*/ 950713 h 5252027"/>
              <a:gd name="connsiteX2" fmla="*/ 5316151 w 6052552"/>
              <a:gd name="connsiteY2" fmla="*/ 0 h 5252027"/>
              <a:gd name="connsiteX3" fmla="*/ 6052552 w 6052552"/>
              <a:gd name="connsiteY3" fmla="*/ 4158933 h 5252027"/>
              <a:gd name="connsiteX4" fmla="*/ 0 w 6052552"/>
              <a:gd name="connsiteY4" fmla="*/ 5252027 h 5252027"/>
              <a:gd name="connsiteX0" fmla="*/ 0 w 6052552"/>
              <a:gd name="connsiteY0" fmla="*/ 5259842 h 5259842"/>
              <a:gd name="connsiteX1" fmla="*/ 7156 w 6052552"/>
              <a:gd name="connsiteY1" fmla="*/ 958528 h 5259842"/>
              <a:gd name="connsiteX2" fmla="*/ 5320059 w 6052552"/>
              <a:gd name="connsiteY2" fmla="*/ 0 h 5259842"/>
              <a:gd name="connsiteX3" fmla="*/ 6052552 w 6052552"/>
              <a:gd name="connsiteY3" fmla="*/ 4166748 h 5259842"/>
              <a:gd name="connsiteX4" fmla="*/ 0 w 6052552"/>
              <a:gd name="connsiteY4" fmla="*/ 5259842 h 525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2552" h="5259842">
                <a:moveTo>
                  <a:pt x="0" y="5259842"/>
                </a:moveTo>
                <a:cubicBezTo>
                  <a:pt x="2385" y="3843004"/>
                  <a:pt x="4771" y="2375366"/>
                  <a:pt x="7156" y="958528"/>
                </a:cubicBezTo>
                <a:lnTo>
                  <a:pt x="5320059" y="0"/>
                </a:lnTo>
                <a:lnTo>
                  <a:pt x="6052552" y="4166748"/>
                </a:lnTo>
                <a:lnTo>
                  <a:pt x="0" y="5259842"/>
                </a:lnTo>
                <a:close/>
              </a:path>
            </a:pathLst>
          </a:custGeom>
          <a:ln>
            <a:solidFill>
              <a:schemeClr val="bg1">
                <a:lumMod val="75000"/>
              </a:schemeClr>
            </a:solid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35" name="Text Placeholder 34">
            <a:extLst>
              <a:ext uri="{FF2B5EF4-FFF2-40B4-BE49-F238E27FC236}">
                <a16:creationId xmlns:a16="http://schemas.microsoft.com/office/drawing/2014/main" id="{D53A16E5-EEB1-409A-9BF4-71F08DF7BF95}"/>
              </a:ext>
            </a:extLst>
          </p:cNvPr>
          <p:cNvSpPr>
            <a:spLocks noGrp="1"/>
          </p:cNvSpPr>
          <p:nvPr>
            <p:ph type="body" sz="quarter" idx="14"/>
          </p:nvPr>
        </p:nvSpPr>
        <p:spPr>
          <a:xfrm rot="720000">
            <a:off x="8526498" y="4052877"/>
            <a:ext cx="3689627" cy="642938"/>
          </a:xfrm>
        </p:spPr>
        <p:txBody>
          <a:bodyPr anchor="ctr" anchorCtr="0">
            <a:noAutofit/>
          </a:bodyPr>
          <a:lstStyle>
            <a:lvl1pPr marL="0" indent="0">
              <a:buNone/>
              <a:defRPr sz="2600" b="1">
                <a:solidFill>
                  <a:schemeClr val="bg1"/>
                </a:solidFill>
              </a:defRPr>
            </a:lvl1pPr>
            <a:lvl2pPr marL="457200" indent="0">
              <a:buNone/>
              <a:defRPr sz="2600">
                <a:solidFill>
                  <a:schemeClr val="bg1"/>
                </a:solidFill>
              </a:defRPr>
            </a:lvl2pPr>
            <a:lvl3pPr marL="914400" indent="0">
              <a:buNone/>
              <a:defRPr sz="2600">
                <a:solidFill>
                  <a:schemeClr val="bg1"/>
                </a:solidFill>
              </a:defRPr>
            </a:lvl3pPr>
            <a:lvl4pPr marL="1371600" indent="0">
              <a:buNone/>
              <a:defRPr sz="2600">
                <a:solidFill>
                  <a:schemeClr val="bg1"/>
                </a:solidFill>
              </a:defRPr>
            </a:lvl4pPr>
            <a:lvl5pPr marL="1828800" indent="0">
              <a:buNone/>
              <a:defRPr sz="2600">
                <a:solidFill>
                  <a:schemeClr val="bg1"/>
                </a:solidFill>
              </a:defRPr>
            </a:lvl5pPr>
          </a:lstStyle>
          <a:p>
            <a:pPr lvl="0"/>
            <a:r>
              <a:rPr lang="en-US" noProof="0"/>
              <a:t>Edit Master text styles</a:t>
            </a:r>
          </a:p>
        </p:txBody>
      </p:sp>
    </p:spTree>
    <p:extLst>
      <p:ext uri="{BB962C8B-B14F-4D97-AF65-F5344CB8AC3E}">
        <p14:creationId xmlns:p14="http://schemas.microsoft.com/office/powerpoint/2010/main" val="225617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21020577">
            <a:off x="630442" y="2818995"/>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23" name="Subtitle 2">
            <a:extLst>
              <a:ext uri="{FF2B5EF4-FFF2-40B4-BE49-F238E27FC236}">
                <a16:creationId xmlns:a16="http://schemas.microsoft.com/office/drawing/2014/main" id="{EEDE58A0-A534-4BA6-A842-9291BD21B3B3}"/>
              </a:ext>
            </a:extLst>
          </p:cNvPr>
          <p:cNvSpPr>
            <a:spLocks noGrp="1"/>
          </p:cNvSpPr>
          <p:nvPr>
            <p:ph type="subTitle" idx="1" hasCustomPrompt="1"/>
          </p:nvPr>
        </p:nvSpPr>
        <p:spPr>
          <a:xfrm rot="853085">
            <a:off x="7075878" y="2826510"/>
            <a:ext cx="4975641" cy="1655762"/>
          </a:xfrm>
        </p:spPr>
        <p:txBody>
          <a:bodyPr anchor="ctr">
            <a:normAutofit/>
          </a:bodyPr>
          <a:lstStyle>
            <a:lvl1pPr marL="0" indent="0" algn="l">
              <a:buFont typeface="Arial" panose="020B0604020202020204" pitchFamily="34" charset="0"/>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655702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21" name="Text Placeholder 2">
            <a:extLst>
              <a:ext uri="{FF2B5EF4-FFF2-40B4-BE49-F238E27FC236}">
                <a16:creationId xmlns:a16="http://schemas.microsoft.com/office/drawing/2014/main" id="{E88D0B4A-E9EE-4F17-AF07-687763131457}"/>
              </a:ext>
            </a:extLst>
          </p:cNvPr>
          <p:cNvSpPr>
            <a:spLocks noGrp="1"/>
          </p:cNvSpPr>
          <p:nvPr>
            <p:ph type="body" idx="1"/>
          </p:nvPr>
        </p:nvSpPr>
        <p:spPr>
          <a:xfrm>
            <a:off x="3961075" y="3345999"/>
            <a:ext cx="7319700" cy="1500187"/>
          </a:xfrm>
        </p:spPr>
        <p:txBody>
          <a:bodyPr>
            <a:normAutofit/>
          </a:bodyPr>
          <a:lstStyle>
            <a:lvl1pPr marL="0" indent="0" algn="ctr">
              <a:buFont typeface="Arial" panose="020B0604020202020204" pitchFamily="34" charset="0"/>
              <a:buNone/>
              <a:defRPr sz="2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Tree>
    <p:extLst>
      <p:ext uri="{BB962C8B-B14F-4D97-AF65-F5344CB8AC3E}">
        <p14:creationId xmlns:p14="http://schemas.microsoft.com/office/powerpoint/2010/main" val="1804643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22" name="Content Placeholder 2">
            <a:extLst>
              <a:ext uri="{FF2B5EF4-FFF2-40B4-BE49-F238E27FC236}">
                <a16:creationId xmlns:a16="http://schemas.microsoft.com/office/drawing/2014/main" id="{6C9B7F00-EB71-4AB0-9B4E-A64B7BB58EC5}"/>
              </a:ext>
            </a:extLst>
          </p:cNvPr>
          <p:cNvSpPr>
            <a:spLocks noGrp="1"/>
          </p:cNvSpPr>
          <p:nvPr>
            <p:ph idx="1"/>
          </p:nvPr>
        </p:nvSpPr>
        <p:spPr>
          <a:xfrm>
            <a:off x="911225" y="1825625"/>
            <a:ext cx="10442575" cy="4351338"/>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991442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Content Placeholder 2">
            <a:extLst>
              <a:ext uri="{FF2B5EF4-FFF2-40B4-BE49-F238E27FC236}">
                <a16:creationId xmlns:a16="http://schemas.microsoft.com/office/drawing/2014/main" id="{F2DC463F-D8D9-4961-B44E-0CCDE38BA290}"/>
              </a:ext>
            </a:extLst>
          </p:cNvPr>
          <p:cNvSpPr>
            <a:spLocks noGrp="1"/>
          </p:cNvSpPr>
          <p:nvPr>
            <p:ph sz="half" idx="1"/>
          </p:nvPr>
        </p:nvSpPr>
        <p:spPr>
          <a:xfrm>
            <a:off x="838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8" name="Content Placeholder 3">
            <a:extLst>
              <a:ext uri="{FF2B5EF4-FFF2-40B4-BE49-F238E27FC236}">
                <a16:creationId xmlns:a16="http://schemas.microsoft.com/office/drawing/2014/main" id="{5DB1D622-84A6-489A-91BE-DF1D23C03B54}"/>
              </a:ext>
            </a:extLst>
          </p:cNvPr>
          <p:cNvSpPr>
            <a:spLocks noGrp="1"/>
          </p:cNvSpPr>
          <p:nvPr>
            <p:ph sz="half" idx="2"/>
          </p:nvPr>
        </p:nvSpPr>
        <p:spPr>
          <a:xfrm>
            <a:off x="6172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013669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5870" y="312092"/>
            <a:ext cx="4391191" cy="1368122"/>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Text Placeholder 2">
            <a:extLst>
              <a:ext uri="{FF2B5EF4-FFF2-40B4-BE49-F238E27FC236}">
                <a16:creationId xmlns:a16="http://schemas.microsoft.com/office/drawing/2014/main" id="{5A6B27D7-F5EE-4688-B64B-CDC996CB368E}"/>
              </a:ext>
            </a:extLst>
          </p:cNvPr>
          <p:cNvSpPr>
            <a:spLocks noGrp="1"/>
          </p:cNvSpPr>
          <p:nvPr>
            <p:ph type="body" idx="1"/>
          </p:nvPr>
        </p:nvSpPr>
        <p:spPr>
          <a:xfrm>
            <a:off x="839788" y="1942689"/>
            <a:ext cx="5157787"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18" name="Content Placeholder 3">
            <a:extLst>
              <a:ext uri="{FF2B5EF4-FFF2-40B4-BE49-F238E27FC236}">
                <a16:creationId xmlns:a16="http://schemas.microsoft.com/office/drawing/2014/main" id="{9D3AFCF0-98C5-4ECC-A2A6-BA8BA0A64592}"/>
              </a:ext>
            </a:extLst>
          </p:cNvPr>
          <p:cNvSpPr>
            <a:spLocks noGrp="1"/>
          </p:cNvSpPr>
          <p:nvPr>
            <p:ph sz="half" idx="2"/>
          </p:nvPr>
        </p:nvSpPr>
        <p:spPr>
          <a:xfrm>
            <a:off x="839788" y="2638097"/>
            <a:ext cx="5157787"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4">
            <a:extLst>
              <a:ext uri="{FF2B5EF4-FFF2-40B4-BE49-F238E27FC236}">
                <a16:creationId xmlns:a16="http://schemas.microsoft.com/office/drawing/2014/main" id="{3F44E47F-9EE9-414B-B2D8-DD6737905A30}"/>
              </a:ext>
            </a:extLst>
          </p:cNvPr>
          <p:cNvSpPr>
            <a:spLocks noGrp="1"/>
          </p:cNvSpPr>
          <p:nvPr>
            <p:ph type="body" sz="quarter" idx="3"/>
          </p:nvPr>
        </p:nvSpPr>
        <p:spPr>
          <a:xfrm>
            <a:off x="6172200" y="1942689"/>
            <a:ext cx="5183188"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20" name="Content Placeholder 5">
            <a:extLst>
              <a:ext uri="{FF2B5EF4-FFF2-40B4-BE49-F238E27FC236}">
                <a16:creationId xmlns:a16="http://schemas.microsoft.com/office/drawing/2014/main" id="{D8D8261D-A3B4-4909-8FCD-D7C160F42D85}"/>
              </a:ext>
            </a:extLst>
          </p:cNvPr>
          <p:cNvSpPr>
            <a:spLocks noGrp="1"/>
          </p:cNvSpPr>
          <p:nvPr>
            <p:ph sz="quarter" idx="4"/>
          </p:nvPr>
        </p:nvSpPr>
        <p:spPr>
          <a:xfrm>
            <a:off x="6172200" y="2638097"/>
            <a:ext cx="5183188"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9152336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6" name="Content Placeholder 2">
            <a:extLst>
              <a:ext uri="{FF2B5EF4-FFF2-40B4-BE49-F238E27FC236}">
                <a16:creationId xmlns:a16="http://schemas.microsoft.com/office/drawing/2014/main" id="{9E80D7DF-92B2-4A46-AA79-DDC69AC8A8EE}"/>
              </a:ext>
            </a:extLst>
          </p:cNvPr>
          <p:cNvSpPr>
            <a:spLocks noGrp="1"/>
          </p:cNvSpPr>
          <p:nvPr>
            <p:ph idx="1"/>
          </p:nvPr>
        </p:nvSpPr>
        <p:spPr>
          <a:xfrm>
            <a:off x="5180012" y="1347788"/>
            <a:ext cx="6172200" cy="433053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3">
            <a:extLst>
              <a:ext uri="{FF2B5EF4-FFF2-40B4-BE49-F238E27FC236}">
                <a16:creationId xmlns:a16="http://schemas.microsoft.com/office/drawing/2014/main" id="{F0A242F9-0019-4B57-A03D-285B738367AC}"/>
              </a:ext>
            </a:extLst>
          </p:cNvPr>
          <p:cNvSpPr>
            <a:spLocks noGrp="1"/>
          </p:cNvSpPr>
          <p:nvPr>
            <p:ph type="body" sz="half" idx="2"/>
          </p:nvPr>
        </p:nvSpPr>
        <p:spPr>
          <a:xfrm>
            <a:off x="839788" y="2806262"/>
            <a:ext cx="3932237" cy="2872065"/>
          </a:xfrm>
          <a:gradFill>
            <a:gsLst>
              <a:gs pos="0">
                <a:schemeClr val="tx2"/>
              </a:gs>
              <a:gs pos="100000">
                <a:schemeClr val="tx1"/>
              </a:gs>
            </a:gsLst>
            <a:lin ang="10800000" scaled="1"/>
          </a:gradFill>
        </p:spPr>
        <p:txBody>
          <a:bodyPr lIns="274320" anchor="ctr">
            <a:normAutofit/>
          </a:bodyPr>
          <a:lstStyle>
            <a:lvl1pPr marL="0" indent="0">
              <a:buFont typeface="Arial" panose="020B0604020202020204" pitchFamily="34" charse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94A01F06-84A3-407F-8D89-167A9D402359}"/>
              </a:ext>
            </a:extLst>
          </p:cNvPr>
          <p:cNvSpPr>
            <a:spLocks noGrp="1"/>
          </p:cNvSpPr>
          <p:nvPr>
            <p:ph type="title"/>
          </p:nvPr>
        </p:nvSpPr>
        <p:spPr>
          <a:xfrm rot="21227985">
            <a:off x="857494" y="721373"/>
            <a:ext cx="3918639"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199802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7" name="Picture Placeholder 2">
            <a:extLst>
              <a:ext uri="{FF2B5EF4-FFF2-40B4-BE49-F238E27FC236}">
                <a16:creationId xmlns:a16="http://schemas.microsoft.com/office/drawing/2014/main" id="{1C9B27A5-4499-4F2B-843D-B4AC979D3003}"/>
              </a:ext>
            </a:extLst>
          </p:cNvPr>
          <p:cNvSpPr>
            <a:spLocks noGrp="1"/>
          </p:cNvSpPr>
          <p:nvPr>
            <p:ph type="pic" idx="13"/>
          </p:nvPr>
        </p:nvSpPr>
        <p:spPr>
          <a:xfrm>
            <a:off x="5183188" y="1347788"/>
            <a:ext cx="6172200" cy="433053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18" name="Text Placeholder 3">
            <a:extLst>
              <a:ext uri="{FF2B5EF4-FFF2-40B4-BE49-F238E27FC236}">
                <a16:creationId xmlns:a16="http://schemas.microsoft.com/office/drawing/2014/main" id="{4C8F7DBB-2923-48F9-AE53-06CE214A362F}"/>
              </a:ext>
            </a:extLst>
          </p:cNvPr>
          <p:cNvSpPr>
            <a:spLocks noGrp="1"/>
          </p:cNvSpPr>
          <p:nvPr>
            <p:ph type="body" sz="half" idx="2"/>
          </p:nvPr>
        </p:nvSpPr>
        <p:spPr>
          <a:xfrm>
            <a:off x="839788" y="2603601"/>
            <a:ext cx="3932237" cy="3074726"/>
          </a:xfrm>
          <a:gradFill>
            <a:gsLst>
              <a:gs pos="0">
                <a:schemeClr val="tx2"/>
              </a:gs>
              <a:gs pos="100000">
                <a:schemeClr val="tx1"/>
              </a:gs>
            </a:gsLst>
            <a:lin ang="10800000" scaled="1"/>
          </a:gradFill>
        </p:spPr>
        <p:txBody>
          <a:bodyPr lIns="274320" anchor="ctr">
            <a:normAutofit/>
          </a:bodyPr>
          <a:lstStyle>
            <a:lvl1pPr marL="0" inden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B6AB5B22-678B-4BFD-ABBC-49961466D4A8}"/>
              </a:ext>
            </a:extLst>
          </p:cNvPr>
          <p:cNvSpPr>
            <a:spLocks noGrp="1"/>
          </p:cNvSpPr>
          <p:nvPr>
            <p:ph type="title"/>
          </p:nvPr>
        </p:nvSpPr>
        <p:spPr>
          <a:xfrm rot="21228869">
            <a:off x="857652" y="725128"/>
            <a:ext cx="3833278"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9872488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Tree>
    <p:extLst>
      <p:ext uri="{BB962C8B-B14F-4D97-AF65-F5344CB8AC3E}">
        <p14:creationId xmlns:p14="http://schemas.microsoft.com/office/powerpoint/2010/main" val="224023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3" name="Text Placeholder 2">
            <a:extLst>
              <a:ext uri="{FF2B5EF4-FFF2-40B4-BE49-F238E27FC236}">
                <a16:creationId xmlns:a16="http://schemas.microsoft.com/office/drawing/2014/main" id="{DDA29EA0-54CE-44CE-A619-B63EB6AA2D12}"/>
              </a:ext>
            </a:extLst>
          </p:cNvPr>
          <p:cNvSpPr>
            <a:spLocks noGrp="1"/>
          </p:cNvSpPr>
          <p:nvPr>
            <p:ph type="body" sz="quarter" idx="13"/>
          </p:nvPr>
        </p:nvSpPr>
        <p:spPr>
          <a:xfrm>
            <a:off x="1444441" y="2373246"/>
            <a:ext cx="9303119" cy="2111508"/>
          </a:xfrm>
        </p:spPr>
        <p:txBody>
          <a:bodyPr anchor="ctr">
            <a:normAutofit/>
          </a:bodyPr>
          <a:lstStyle>
            <a:lvl1pPr marL="0" indent="0" algn="ctr">
              <a:buNone/>
              <a:defRPr sz="6000"/>
            </a:lvl1pPr>
            <a:lvl2pPr marL="457200" indent="0">
              <a:buNone/>
              <a:defRPr/>
            </a:lvl2pPr>
          </a:lstStyle>
          <a:p>
            <a:pPr lvl="0"/>
            <a:r>
              <a:rPr lang="en-US" noProof="0"/>
              <a:t>Edit Master text styles</a:t>
            </a:r>
          </a:p>
        </p:txBody>
      </p:sp>
    </p:spTree>
    <p:extLst>
      <p:ext uri="{BB962C8B-B14F-4D97-AF65-F5344CB8AC3E}">
        <p14:creationId xmlns:p14="http://schemas.microsoft.com/office/powerpoint/2010/main" val="12255265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29228556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Manual">
    <p:bg>
      <p:bgPr>
        <a:solidFill>
          <a:schemeClr val="bg1"/>
        </a:solidFill>
        <a:effectLst/>
      </p:bgPr>
    </p:bg>
    <p:spTree>
      <p:nvGrpSpPr>
        <p:cNvPr id="1" name=""/>
        <p:cNvGrpSpPr/>
        <p:nvPr/>
      </p:nvGrpSpPr>
      <p:grpSpPr>
        <a:xfrm>
          <a:off x="0" y="0"/>
          <a:ext cx="0" cy="0"/>
          <a:chOff x="0" y="0"/>
          <a:chExt cx="0" cy="0"/>
        </a:xfrm>
      </p:grpSpPr>
      <p:sp>
        <p:nvSpPr>
          <p:cNvPr id="4" name="Graphic 2">
            <a:extLst>
              <a:ext uri="{FF2B5EF4-FFF2-40B4-BE49-F238E27FC236}">
                <a16:creationId xmlns:a16="http://schemas.microsoft.com/office/drawing/2014/main" id="{5D6F87F4-A9FD-42C2-B2B3-2EBAE9413A33}"/>
              </a:ext>
            </a:extLst>
          </p:cNvPr>
          <p:cNvSpPr/>
          <p:nvPr/>
        </p:nvSpPr>
        <p:spPr>
          <a:xfrm>
            <a:off x="-12778" y="429785"/>
            <a:ext cx="7606299" cy="1490682"/>
          </a:xfrm>
          <a:custGeom>
            <a:avLst/>
            <a:gdLst>
              <a:gd name="connsiteX0" fmla="*/ 7602514 w 7606298"/>
              <a:gd name="connsiteY0" fmla="*/ 407745 h 1490681"/>
              <a:gd name="connsiteX1" fmla="*/ 12778 w 7606298"/>
              <a:gd name="connsiteY1" fmla="*/ 12778 h 1490681"/>
              <a:gd name="connsiteX2" fmla="*/ 12778 w 7606298"/>
              <a:gd name="connsiteY2" fmla="*/ 1056256 h 1490681"/>
              <a:gd name="connsiteX3" fmla="*/ 7593596 w 7606298"/>
              <a:gd name="connsiteY3" fmla="*/ 1481801 h 1490681"/>
              <a:gd name="connsiteX4" fmla="*/ 7602514 w 7606298"/>
              <a:gd name="connsiteY4" fmla="*/ 407745 h 1490681"/>
              <a:gd name="connsiteX5" fmla="*/ 7602514 w 7606298"/>
              <a:gd name="connsiteY5" fmla="*/ 407745 h 149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06298" h="1490681">
                <a:moveTo>
                  <a:pt x="7602514" y="407745"/>
                </a:moveTo>
                <a:cubicBezTo>
                  <a:pt x="7602514" y="407745"/>
                  <a:pt x="3107535" y="56097"/>
                  <a:pt x="12778" y="12778"/>
                </a:cubicBezTo>
                <a:lnTo>
                  <a:pt x="12778" y="1056256"/>
                </a:lnTo>
                <a:cubicBezTo>
                  <a:pt x="6306768" y="1024403"/>
                  <a:pt x="7593596" y="1481801"/>
                  <a:pt x="7593596" y="1481801"/>
                </a:cubicBezTo>
                <a:lnTo>
                  <a:pt x="7602514" y="407745"/>
                </a:lnTo>
                <a:lnTo>
                  <a:pt x="7602514" y="407745"/>
                </a:lnTo>
                <a:close/>
              </a:path>
            </a:pathLst>
          </a:custGeom>
          <a:gradFill>
            <a:gsLst>
              <a:gs pos="0">
                <a:schemeClr val="accent2">
                  <a:alpha val="10000"/>
                </a:schemeClr>
              </a:gs>
              <a:gs pos="100000">
                <a:schemeClr val="accent2">
                  <a:alpha val="20000"/>
                </a:schemeClr>
              </a:gs>
            </a:gsLst>
            <a:lin ang="60000" scaled="0"/>
          </a:gradFill>
          <a:ln w="12737" cap="flat">
            <a:noFill/>
            <a:prstDash val="solid"/>
            <a:miter/>
          </a:ln>
        </p:spPr>
        <p:txBody>
          <a:bodyPr rtlCol="0" anchor="ctr"/>
          <a:lstStyle/>
          <a:p>
            <a:endParaRPr lang="en-US" noProof="0" dirty="0"/>
          </a:p>
        </p:txBody>
      </p:sp>
      <p:sp>
        <p:nvSpPr>
          <p:cNvPr id="23" name="Text Placeholder 21">
            <a:extLst>
              <a:ext uri="{FF2B5EF4-FFF2-40B4-BE49-F238E27FC236}">
                <a16:creationId xmlns:a16="http://schemas.microsoft.com/office/drawing/2014/main" id="{F27BBFB4-84C4-42C9-9CB3-DFD801CEBF70}"/>
              </a:ext>
            </a:extLst>
          </p:cNvPr>
          <p:cNvSpPr>
            <a:spLocks noGrp="1"/>
          </p:cNvSpPr>
          <p:nvPr>
            <p:ph type="body" sz="quarter" idx="10" hasCustomPrompt="1"/>
          </p:nvPr>
        </p:nvSpPr>
        <p:spPr>
          <a:xfrm>
            <a:off x="711200" y="1896003"/>
            <a:ext cx="528638" cy="1092200"/>
          </a:xfrm>
        </p:spPr>
        <p:txBody>
          <a:bodyPr>
            <a:normAutofit/>
          </a:bodyPr>
          <a:lstStyle>
            <a:lvl1pPr marL="0" indent="0">
              <a:buNone/>
              <a:defRPr sz="7000" b="1">
                <a:solidFill>
                  <a:schemeClr val="accent5"/>
                </a:solidFill>
                <a:latin typeface="+mj-lt"/>
              </a:defRPr>
            </a:lvl1pPr>
          </a:lstStyle>
          <a:p>
            <a:pPr lvl="0"/>
            <a:r>
              <a:rPr lang="en-US" noProof="0"/>
              <a:t>1</a:t>
            </a:r>
          </a:p>
        </p:txBody>
      </p:sp>
      <p:sp>
        <p:nvSpPr>
          <p:cNvPr id="26" name="Text Placeholder 24">
            <a:extLst>
              <a:ext uri="{FF2B5EF4-FFF2-40B4-BE49-F238E27FC236}">
                <a16:creationId xmlns:a16="http://schemas.microsoft.com/office/drawing/2014/main" id="{C8BBE7AC-17E7-4828-A40C-39EED5284E6D}"/>
              </a:ext>
            </a:extLst>
          </p:cNvPr>
          <p:cNvSpPr>
            <a:spLocks noGrp="1"/>
          </p:cNvSpPr>
          <p:nvPr>
            <p:ph type="body" sz="quarter" idx="11"/>
          </p:nvPr>
        </p:nvSpPr>
        <p:spPr>
          <a:xfrm>
            <a:off x="1185863" y="2088090"/>
            <a:ext cx="3103110"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3" name="Text Placeholder 21">
            <a:extLst>
              <a:ext uri="{FF2B5EF4-FFF2-40B4-BE49-F238E27FC236}">
                <a16:creationId xmlns:a16="http://schemas.microsoft.com/office/drawing/2014/main" id="{FC1057E8-2611-45B5-913B-82D301FE8A86}"/>
              </a:ext>
            </a:extLst>
          </p:cNvPr>
          <p:cNvSpPr>
            <a:spLocks noGrp="1"/>
          </p:cNvSpPr>
          <p:nvPr>
            <p:ph type="body" sz="quarter" idx="12" hasCustomPrompt="1"/>
          </p:nvPr>
        </p:nvSpPr>
        <p:spPr>
          <a:xfrm>
            <a:off x="4804600" y="1896003"/>
            <a:ext cx="528638" cy="1092200"/>
          </a:xfrm>
        </p:spPr>
        <p:txBody>
          <a:bodyPr>
            <a:normAutofit/>
          </a:bodyPr>
          <a:lstStyle>
            <a:lvl1pPr marL="0" indent="0">
              <a:buNone/>
              <a:defRPr sz="7000" b="1">
                <a:solidFill>
                  <a:schemeClr val="accent5"/>
                </a:solidFill>
                <a:latin typeface="+mj-lt"/>
              </a:defRPr>
            </a:lvl1pPr>
          </a:lstStyle>
          <a:p>
            <a:pPr lvl="0"/>
            <a:r>
              <a:rPr lang="en-US" noProof="0"/>
              <a:t>2</a:t>
            </a:r>
          </a:p>
        </p:txBody>
      </p:sp>
      <p:sp>
        <p:nvSpPr>
          <p:cNvPr id="34" name="Text Placeholder 24">
            <a:extLst>
              <a:ext uri="{FF2B5EF4-FFF2-40B4-BE49-F238E27FC236}">
                <a16:creationId xmlns:a16="http://schemas.microsoft.com/office/drawing/2014/main" id="{A65257E6-B10F-49C0-862A-53648E3F2D0B}"/>
              </a:ext>
            </a:extLst>
          </p:cNvPr>
          <p:cNvSpPr>
            <a:spLocks noGrp="1"/>
          </p:cNvSpPr>
          <p:nvPr>
            <p:ph type="body" sz="quarter" idx="13"/>
          </p:nvPr>
        </p:nvSpPr>
        <p:spPr>
          <a:xfrm>
            <a:off x="5349603" y="2088090"/>
            <a:ext cx="2243918"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7" name="Text Placeholder 21">
            <a:extLst>
              <a:ext uri="{FF2B5EF4-FFF2-40B4-BE49-F238E27FC236}">
                <a16:creationId xmlns:a16="http://schemas.microsoft.com/office/drawing/2014/main" id="{83A147CC-1513-463A-8B07-CC14AEC845D9}"/>
              </a:ext>
            </a:extLst>
          </p:cNvPr>
          <p:cNvSpPr>
            <a:spLocks noGrp="1"/>
          </p:cNvSpPr>
          <p:nvPr>
            <p:ph type="body" sz="quarter" idx="14" hasCustomPrompt="1"/>
          </p:nvPr>
        </p:nvSpPr>
        <p:spPr>
          <a:xfrm>
            <a:off x="7890713" y="1913782"/>
            <a:ext cx="528638" cy="1092200"/>
          </a:xfrm>
        </p:spPr>
        <p:txBody>
          <a:bodyPr>
            <a:normAutofit/>
          </a:bodyPr>
          <a:lstStyle>
            <a:lvl1pPr marL="0" indent="0">
              <a:buNone/>
              <a:defRPr sz="7000" b="1">
                <a:solidFill>
                  <a:schemeClr val="accent5"/>
                </a:solidFill>
                <a:latin typeface="+mj-lt"/>
              </a:defRPr>
            </a:lvl1pPr>
          </a:lstStyle>
          <a:p>
            <a:pPr lvl="0"/>
            <a:r>
              <a:rPr lang="en-US" noProof="0"/>
              <a:t>3</a:t>
            </a:r>
          </a:p>
        </p:txBody>
      </p:sp>
      <p:sp>
        <p:nvSpPr>
          <p:cNvPr id="38" name="Text Placeholder 24">
            <a:extLst>
              <a:ext uri="{FF2B5EF4-FFF2-40B4-BE49-F238E27FC236}">
                <a16:creationId xmlns:a16="http://schemas.microsoft.com/office/drawing/2014/main" id="{BCE98261-6A42-49F1-B208-2E6C24DFCF83}"/>
              </a:ext>
            </a:extLst>
          </p:cNvPr>
          <p:cNvSpPr>
            <a:spLocks noGrp="1"/>
          </p:cNvSpPr>
          <p:nvPr>
            <p:ph type="body" sz="quarter" idx="15"/>
          </p:nvPr>
        </p:nvSpPr>
        <p:spPr>
          <a:xfrm>
            <a:off x="8435716" y="2105869"/>
            <a:ext cx="2959116"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40" name="Text Placeholder 24">
            <a:extLst>
              <a:ext uri="{FF2B5EF4-FFF2-40B4-BE49-F238E27FC236}">
                <a16:creationId xmlns:a16="http://schemas.microsoft.com/office/drawing/2014/main" id="{937F4311-EBEC-44E3-8542-07503B54D770}"/>
              </a:ext>
            </a:extLst>
          </p:cNvPr>
          <p:cNvSpPr>
            <a:spLocks noGrp="1"/>
          </p:cNvSpPr>
          <p:nvPr>
            <p:ph type="body" sz="quarter" idx="16"/>
          </p:nvPr>
        </p:nvSpPr>
        <p:spPr>
          <a:xfrm>
            <a:off x="89172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3" name="Text Placeholder 24">
            <a:extLst>
              <a:ext uri="{FF2B5EF4-FFF2-40B4-BE49-F238E27FC236}">
                <a16:creationId xmlns:a16="http://schemas.microsoft.com/office/drawing/2014/main" id="{FED4B056-A42A-4115-B98D-177B9AFDABFE}"/>
              </a:ext>
            </a:extLst>
          </p:cNvPr>
          <p:cNvSpPr>
            <a:spLocks noGrp="1"/>
          </p:cNvSpPr>
          <p:nvPr>
            <p:ph type="body" sz="quarter" idx="17"/>
          </p:nvPr>
        </p:nvSpPr>
        <p:spPr>
          <a:xfrm>
            <a:off x="2590348"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5" name="Text Placeholder 24">
            <a:extLst>
              <a:ext uri="{FF2B5EF4-FFF2-40B4-BE49-F238E27FC236}">
                <a16:creationId xmlns:a16="http://schemas.microsoft.com/office/drawing/2014/main" id="{2D359611-5488-43D7-A2A6-E60DB2E1D872}"/>
              </a:ext>
            </a:extLst>
          </p:cNvPr>
          <p:cNvSpPr>
            <a:spLocks noGrp="1"/>
          </p:cNvSpPr>
          <p:nvPr>
            <p:ph type="body" sz="quarter" idx="18"/>
          </p:nvPr>
        </p:nvSpPr>
        <p:spPr>
          <a:xfrm>
            <a:off x="479479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6" name="Text Placeholder 24">
            <a:extLst>
              <a:ext uri="{FF2B5EF4-FFF2-40B4-BE49-F238E27FC236}">
                <a16:creationId xmlns:a16="http://schemas.microsoft.com/office/drawing/2014/main" id="{F2182E7C-B18B-4F73-B0D1-86196D992B18}"/>
              </a:ext>
            </a:extLst>
          </p:cNvPr>
          <p:cNvSpPr>
            <a:spLocks noGrp="1"/>
          </p:cNvSpPr>
          <p:nvPr>
            <p:ph type="body" sz="quarter" idx="19"/>
          </p:nvPr>
        </p:nvSpPr>
        <p:spPr>
          <a:xfrm>
            <a:off x="7876955" y="2942030"/>
            <a:ext cx="3517877"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8" name="Text Placeholder 24">
            <a:extLst>
              <a:ext uri="{FF2B5EF4-FFF2-40B4-BE49-F238E27FC236}">
                <a16:creationId xmlns:a16="http://schemas.microsoft.com/office/drawing/2014/main" id="{3D51A445-889E-44A8-AF12-58BC161D148C}"/>
              </a:ext>
            </a:extLst>
          </p:cNvPr>
          <p:cNvSpPr>
            <a:spLocks noGrp="1"/>
          </p:cNvSpPr>
          <p:nvPr>
            <p:ph type="body" sz="quarter" idx="20"/>
          </p:nvPr>
        </p:nvSpPr>
        <p:spPr>
          <a:xfrm>
            <a:off x="891722" y="5607548"/>
            <a:ext cx="3397251" cy="800100"/>
          </a:xfrm>
        </p:spPr>
        <p:txBody>
          <a:bodyPr>
            <a:normAutofit/>
          </a:bodyPr>
          <a:lstStyle>
            <a:lvl1pPr marL="0" indent="0">
              <a:buNone/>
              <a:defRPr sz="1600" b="0">
                <a:solidFill>
                  <a:schemeClr val="accent3"/>
                </a:solidFill>
                <a:latin typeface="+mn-lt"/>
              </a:defRPr>
            </a:lvl1pPr>
          </a:lstStyle>
          <a:p>
            <a:pPr lvl="0"/>
            <a:r>
              <a:rPr lang="en-US" noProof="0"/>
              <a:t>Edit Master text styles</a:t>
            </a:r>
          </a:p>
        </p:txBody>
      </p:sp>
      <p:sp>
        <p:nvSpPr>
          <p:cNvPr id="49" name="Text Placeholder 24">
            <a:extLst>
              <a:ext uri="{FF2B5EF4-FFF2-40B4-BE49-F238E27FC236}">
                <a16:creationId xmlns:a16="http://schemas.microsoft.com/office/drawing/2014/main" id="{358BC44E-644D-4E21-A055-1178CD0D2698}"/>
              </a:ext>
            </a:extLst>
          </p:cNvPr>
          <p:cNvSpPr>
            <a:spLocks noGrp="1"/>
          </p:cNvSpPr>
          <p:nvPr>
            <p:ph type="body" sz="quarter" idx="21"/>
          </p:nvPr>
        </p:nvSpPr>
        <p:spPr>
          <a:xfrm>
            <a:off x="4794792" y="4909834"/>
            <a:ext cx="1698625"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0" name="Text Placeholder 24">
            <a:extLst>
              <a:ext uri="{FF2B5EF4-FFF2-40B4-BE49-F238E27FC236}">
                <a16:creationId xmlns:a16="http://schemas.microsoft.com/office/drawing/2014/main" id="{32C60917-FE9C-4C02-976E-9F4DF95F1614}"/>
              </a:ext>
            </a:extLst>
          </p:cNvPr>
          <p:cNvSpPr>
            <a:spLocks noGrp="1"/>
          </p:cNvSpPr>
          <p:nvPr>
            <p:ph type="body" sz="quarter" idx="22"/>
          </p:nvPr>
        </p:nvSpPr>
        <p:spPr>
          <a:xfrm>
            <a:off x="7890713" y="4909834"/>
            <a:ext cx="2692939"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5" name="Picture Placeholder 12">
            <a:extLst>
              <a:ext uri="{FF2B5EF4-FFF2-40B4-BE49-F238E27FC236}">
                <a16:creationId xmlns:a16="http://schemas.microsoft.com/office/drawing/2014/main" id="{2535BC4C-3D36-473A-B9EF-EC6F3BA67113}"/>
              </a:ext>
            </a:extLst>
          </p:cNvPr>
          <p:cNvSpPr>
            <a:spLocks noGrp="1"/>
          </p:cNvSpPr>
          <p:nvPr>
            <p:ph type="pic" sz="quarter" idx="37"/>
          </p:nvPr>
        </p:nvSpPr>
        <p:spPr>
          <a:xfrm>
            <a:off x="891723"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6" name="Picture Placeholder 12">
            <a:extLst>
              <a:ext uri="{FF2B5EF4-FFF2-40B4-BE49-F238E27FC236}">
                <a16:creationId xmlns:a16="http://schemas.microsoft.com/office/drawing/2014/main" id="{A1E61843-0C1E-4581-98C1-C9247F7043AC}"/>
              </a:ext>
            </a:extLst>
          </p:cNvPr>
          <p:cNvSpPr>
            <a:spLocks noGrp="1"/>
          </p:cNvSpPr>
          <p:nvPr>
            <p:ph type="pic" sz="quarter" idx="38"/>
          </p:nvPr>
        </p:nvSpPr>
        <p:spPr>
          <a:xfrm>
            <a:off x="2590348"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7" name="Picture Placeholder 12">
            <a:extLst>
              <a:ext uri="{FF2B5EF4-FFF2-40B4-BE49-F238E27FC236}">
                <a16:creationId xmlns:a16="http://schemas.microsoft.com/office/drawing/2014/main" id="{F3B39F0E-B245-4510-8C07-0EC29B83F1BA}"/>
              </a:ext>
            </a:extLst>
          </p:cNvPr>
          <p:cNvSpPr>
            <a:spLocks noGrp="1"/>
          </p:cNvSpPr>
          <p:nvPr>
            <p:ph type="pic" sz="quarter" idx="43"/>
          </p:nvPr>
        </p:nvSpPr>
        <p:spPr>
          <a:xfrm>
            <a:off x="4794793" y="3816446"/>
            <a:ext cx="2048256" cy="896112"/>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8" name="Picture Placeholder 9">
            <a:extLst>
              <a:ext uri="{FF2B5EF4-FFF2-40B4-BE49-F238E27FC236}">
                <a16:creationId xmlns:a16="http://schemas.microsoft.com/office/drawing/2014/main" id="{A9E755CD-1A38-4F75-A18E-2D31E4934C8A}"/>
              </a:ext>
            </a:extLst>
          </p:cNvPr>
          <p:cNvSpPr>
            <a:spLocks noGrp="1"/>
          </p:cNvSpPr>
          <p:nvPr>
            <p:ph type="pic" sz="quarter" idx="44"/>
          </p:nvPr>
        </p:nvSpPr>
        <p:spPr>
          <a:xfrm>
            <a:off x="7876955" y="3864572"/>
            <a:ext cx="1481328" cy="758952"/>
          </a:xfrm>
        </p:spPr>
        <p:txBody>
          <a:bodyPr anchor="ctr" anchorCtr="0">
            <a:norm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1C750AC0-7255-417F-919C-19DF42857E05}"/>
              </a:ext>
            </a:extLst>
          </p:cNvPr>
          <p:cNvSpPr>
            <a:spLocks noGrp="1"/>
          </p:cNvSpPr>
          <p:nvPr>
            <p:ph type="title" hasCustomPrompt="1"/>
          </p:nvPr>
        </p:nvSpPr>
        <p:spPr>
          <a:xfrm>
            <a:off x="0" y="365125"/>
            <a:ext cx="7909560" cy="1069848"/>
          </a:xfrm>
          <a:gradFill>
            <a:gsLst>
              <a:gs pos="0">
                <a:schemeClr val="accent2"/>
              </a:gs>
              <a:gs pos="100000">
                <a:schemeClr val="accent1"/>
              </a:gs>
            </a:gsLst>
            <a:lin ang="10800000" scaled="1"/>
          </a:gradFill>
        </p:spPr>
        <p:txBody>
          <a:bodyPr lIns="900000"/>
          <a:lstStyle>
            <a:lvl1pPr>
              <a:defRPr>
                <a:solidFill>
                  <a:schemeClr val="bg1"/>
                </a:solidFill>
              </a:defRPr>
            </a:lvl1pPr>
          </a:lstStyle>
          <a:p>
            <a:r>
              <a:rPr lang="en-US" noProof="0"/>
              <a:t>How to use this template</a:t>
            </a:r>
          </a:p>
        </p:txBody>
      </p:sp>
    </p:spTree>
    <p:extLst>
      <p:ext uri="{BB962C8B-B14F-4D97-AF65-F5344CB8AC3E}">
        <p14:creationId xmlns:p14="http://schemas.microsoft.com/office/powerpoint/2010/main" val="2464497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845D3B-A7CA-4751-B979-90553EDEB1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id="{46A43512-71B9-49DF-A1D4-8CE3742E4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a:extLst>
              <a:ext uri="{FF2B5EF4-FFF2-40B4-BE49-F238E27FC236}">
                <a16:creationId xmlns:a16="http://schemas.microsoft.com/office/drawing/2014/main" id="{0B83A523-550D-4EF7-B5BF-4E5BA6655BC3}"/>
              </a:ext>
            </a:extLst>
          </p:cNvPr>
          <p:cNvSpPr>
            <a:spLocks noGrp="1"/>
          </p:cNvSpPr>
          <p:nvPr>
            <p:ph type="dt" sz="half" idx="2"/>
          </p:nvPr>
        </p:nvSpPr>
        <p:spPr>
          <a:xfrm>
            <a:off x="4521925" y="5945824"/>
            <a:ext cx="2743200" cy="365125"/>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r>
              <a:rPr lang="en-US" noProof="0" dirty="0"/>
              <a:t>MM.DD.20XX</a:t>
            </a:r>
          </a:p>
        </p:txBody>
      </p:sp>
      <p:sp>
        <p:nvSpPr>
          <p:cNvPr id="5" name="Footer Placeholder 4">
            <a:extLst>
              <a:ext uri="{FF2B5EF4-FFF2-40B4-BE49-F238E27FC236}">
                <a16:creationId xmlns:a16="http://schemas.microsoft.com/office/drawing/2014/main" id="{EC8A98FF-2C58-4968-A1DC-0EBD6961C6D7}"/>
              </a:ext>
            </a:extLst>
          </p:cNvPr>
          <p:cNvSpPr>
            <a:spLocks noGrp="1"/>
          </p:cNvSpPr>
          <p:nvPr>
            <p:ph type="ftr" sz="quarter" idx="3"/>
          </p:nvPr>
        </p:nvSpPr>
        <p:spPr>
          <a:xfrm>
            <a:off x="911225" y="5945824"/>
            <a:ext cx="2639323" cy="365125"/>
          </a:xfrm>
          <a:prstGeom prst="rect">
            <a:avLst/>
          </a:prstGeom>
        </p:spPr>
        <p:txBody>
          <a:bodyPr vert="horz" lIns="0" tIns="45720" rIns="91440" bIns="45720" rtlCol="0" anchor="ctr"/>
          <a:lstStyle>
            <a:lvl1pPr algn="l">
              <a:defRPr sz="1600" b="1">
                <a:solidFill>
                  <a:schemeClr val="bg2"/>
                </a:solidFill>
                <a:latin typeface="+mj-lt"/>
              </a:defRPr>
            </a:lvl1pPr>
          </a:lstStyle>
          <a:p>
            <a:r>
              <a:rPr lang="en-US" noProof="0" dirty="0"/>
              <a:t>ADD A FOOTER</a:t>
            </a:r>
          </a:p>
        </p:txBody>
      </p:sp>
      <p:sp>
        <p:nvSpPr>
          <p:cNvPr id="6" name="Slide Number Placeholder 5">
            <a:extLst>
              <a:ext uri="{FF2B5EF4-FFF2-40B4-BE49-F238E27FC236}">
                <a16:creationId xmlns:a16="http://schemas.microsoft.com/office/drawing/2014/main" id="{C5E93C2C-842E-4579-ABBB-7ED2CC0BA18B}"/>
              </a:ext>
            </a:extLst>
          </p:cNvPr>
          <p:cNvSpPr>
            <a:spLocks noGrp="1"/>
          </p:cNvSpPr>
          <p:nvPr>
            <p:ph type="sldNum" sz="quarter" idx="4"/>
          </p:nvPr>
        </p:nvSpPr>
        <p:spPr>
          <a:xfrm>
            <a:off x="11163743" y="5945824"/>
            <a:ext cx="642257" cy="365125"/>
          </a:xfrm>
          <a:prstGeom prst="rect">
            <a:avLst/>
          </a:prstGeom>
        </p:spPr>
        <p:txBody>
          <a:bodyPr vert="horz" lIns="91440" tIns="45720" rIns="91440" bIns="45720" rtlCol="0" anchor="ctr"/>
          <a:lstStyle>
            <a:lvl1pPr algn="ctr">
              <a:defRPr sz="1600" b="1">
                <a:solidFill>
                  <a:schemeClr val="bg1"/>
                </a:solidFill>
                <a:latin typeface="+mj-lt"/>
              </a:defRPr>
            </a:lvl1pPr>
          </a:lstStyle>
          <a:p>
            <a:fld id="{98C0CDE5-970C-4CC4-BF43-0DA127E73E82}" type="slidenum">
              <a:rPr lang="en-US" noProof="0" smtClean="0"/>
              <a:pPr/>
              <a:t>‹#›</a:t>
            </a:fld>
            <a:endParaRPr lang="en-US" noProof="0" dirty="0"/>
          </a:p>
        </p:txBody>
      </p:sp>
    </p:spTree>
    <p:extLst>
      <p:ext uri="{BB962C8B-B14F-4D97-AF65-F5344CB8AC3E}">
        <p14:creationId xmlns:p14="http://schemas.microsoft.com/office/powerpoint/2010/main" val="2828830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1" r:id="rId7"/>
    <p:sldLayoutId id="2147483655" r:id="rId8"/>
    <p:sldLayoutId id="2147483657" r:id="rId9"/>
    <p:sldLayoutId id="2147483658" r:id="rId10"/>
    <p:sldLayoutId id="2147483662" r:id="rId11"/>
    <p:sldLayoutId id="2147483663" r:id="rId12"/>
    <p:sldLayoutId id="2147483664" r:id="rId13"/>
    <p:sldLayoutId id="2147483665" r:id="rId14"/>
    <p:sldLayoutId id="2147483666" r:id="rId15"/>
    <p:sldLayoutId id="2147483669" r:id="rId16"/>
    <p:sldLayoutId id="2147483670" r:id="rId17"/>
    <p:sldLayoutId id="2147483667" r:id="rId18"/>
    <p:sldLayoutId id="2147483671" r:id="rId19"/>
    <p:sldLayoutId id="2147483668" r:id="rId20"/>
    <p:sldLayoutId id="2147483660" r:id="rId21"/>
  </p:sldLayoutIdLst>
  <p:hf hdr="0" dt="0"/>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2" userDrawn="1">
          <p15:clr>
            <a:srgbClr val="F26B43"/>
          </p15:clr>
        </p15:guide>
        <p15:guide id="2" pos="3840" userDrawn="1">
          <p15:clr>
            <a:srgbClr val="F26B43"/>
          </p15:clr>
        </p15:guide>
        <p15:guide id="3" pos="574" userDrawn="1">
          <p15:clr>
            <a:srgbClr val="F26B43"/>
          </p15:clr>
        </p15:guide>
        <p15:guide id="4" pos="7106" userDrawn="1">
          <p15:clr>
            <a:srgbClr val="F26B43"/>
          </p15:clr>
        </p15:guide>
        <p15:guide id="5" orient="horz" pos="3748" userDrawn="1">
          <p15:clr>
            <a:srgbClr val="F26B43"/>
          </p15:clr>
        </p15:guide>
        <p15:guide id="6" pos="3250" userDrawn="1">
          <p15:clr>
            <a:srgbClr val="F26B43"/>
          </p15:clr>
        </p15:guide>
        <p15:guide id="7" pos="443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7671E014-38A6-4604-84E2-0E92500FBC52}"/>
              </a:ext>
            </a:extLst>
          </p:cNvPr>
          <p:cNvSpPr>
            <a:spLocks noGrp="1"/>
          </p:cNvSpPr>
          <p:nvPr>
            <p:ph type="body" sz="quarter" idx="16"/>
          </p:nvPr>
        </p:nvSpPr>
        <p:spPr/>
        <p:txBody>
          <a:bodyPr>
            <a:normAutofit fontScale="92500" lnSpcReduction="10000"/>
          </a:bodyPr>
          <a:lstStyle/>
          <a:p>
            <a:r>
              <a:rPr lang="en-US" dirty="0">
                <a:latin typeface="Twinkl Precursive" panose="02000000000000000000" pitchFamily="2" charset="0"/>
              </a:rPr>
              <a:t>HOLLY</a:t>
            </a:r>
          </a:p>
          <a:p>
            <a:r>
              <a:rPr lang="en-US" dirty="0">
                <a:latin typeface="Twinkl Precursive" panose="02000000000000000000" pitchFamily="2" charset="0"/>
              </a:rPr>
              <a:t>HILL</a:t>
            </a:r>
            <a:endParaRPr lang="ru-RU" dirty="0"/>
          </a:p>
        </p:txBody>
      </p:sp>
      <p:sp>
        <p:nvSpPr>
          <p:cNvPr id="2" name="Title 1">
            <a:extLst>
              <a:ext uri="{FF2B5EF4-FFF2-40B4-BE49-F238E27FC236}">
                <a16:creationId xmlns:a16="http://schemas.microsoft.com/office/drawing/2014/main" id="{2FF535A0-9A52-40AD-972C-D0F96C905295}"/>
              </a:ext>
            </a:extLst>
          </p:cNvPr>
          <p:cNvSpPr>
            <a:spLocks noGrp="1"/>
          </p:cNvSpPr>
          <p:nvPr>
            <p:ph type="ctrTitle"/>
          </p:nvPr>
        </p:nvSpPr>
        <p:spPr>
          <a:xfrm rot="840000">
            <a:off x="7113930" y="2858848"/>
            <a:ext cx="5130206" cy="1827069"/>
          </a:xfrm>
        </p:spPr>
        <p:txBody>
          <a:bodyPr>
            <a:normAutofit fontScale="90000"/>
          </a:bodyPr>
          <a:lstStyle/>
          <a:p>
            <a:pPr algn="ctr"/>
            <a:r>
              <a:rPr lang="en-US" sz="4800" dirty="0">
                <a:latin typeface="Letter-join Air Plus 40" panose="02000805000000020003" pitchFamily="50" charset="0"/>
              </a:rPr>
              <a:t>Holly Hill Heroes Assembly</a:t>
            </a:r>
            <a:br>
              <a:rPr lang="en-US" sz="4800" dirty="0">
                <a:latin typeface="Twinkl Precursive" panose="02000000000000000000" pitchFamily="2" charset="0"/>
              </a:rPr>
            </a:br>
            <a:endParaRPr lang="ru-RU" sz="4800" dirty="0"/>
          </a:p>
        </p:txBody>
      </p:sp>
      <p:sp>
        <p:nvSpPr>
          <p:cNvPr id="3" name="Subtitle 2">
            <a:extLst>
              <a:ext uri="{FF2B5EF4-FFF2-40B4-BE49-F238E27FC236}">
                <a16:creationId xmlns:a16="http://schemas.microsoft.com/office/drawing/2014/main" id="{5A81143F-FBEE-4565-886D-08852310C84F}"/>
              </a:ext>
            </a:extLst>
          </p:cNvPr>
          <p:cNvSpPr>
            <a:spLocks noGrp="1"/>
          </p:cNvSpPr>
          <p:nvPr>
            <p:ph type="subTitle" idx="1"/>
          </p:nvPr>
        </p:nvSpPr>
        <p:spPr/>
        <p:txBody>
          <a:bodyPr/>
          <a:lstStyle/>
          <a:p>
            <a:r>
              <a:rPr lang="en-US" dirty="0">
                <a:latin typeface="Letter-join Air Plus 40" panose="02000805000000020003" pitchFamily="50" charset="0"/>
              </a:rPr>
              <a:t>AUTUMN TERM, 2024</a:t>
            </a:r>
            <a:endParaRPr lang="ru-RU" dirty="0"/>
          </a:p>
        </p:txBody>
      </p:sp>
      <p:sp>
        <p:nvSpPr>
          <p:cNvPr id="4" name="Picture Placeholder 3">
            <a:extLst>
              <a:ext uri="{FF2B5EF4-FFF2-40B4-BE49-F238E27FC236}">
                <a16:creationId xmlns:a16="http://schemas.microsoft.com/office/drawing/2014/main" id="{DB5BAC9B-5600-46E5-82F1-87DD48AC0096}"/>
              </a:ext>
            </a:extLst>
          </p:cNvPr>
          <p:cNvSpPr>
            <a:spLocks noGrp="1"/>
          </p:cNvSpPr>
          <p:nvPr>
            <p:ph type="pic" sz="quarter" idx="15"/>
          </p:nvPr>
        </p:nvSpPr>
        <p:spPr/>
      </p:sp>
      <p:pic>
        <p:nvPicPr>
          <p:cNvPr id="8" name="Picture 7">
            <a:extLst>
              <a:ext uri="{FF2B5EF4-FFF2-40B4-BE49-F238E27FC236}">
                <a16:creationId xmlns:a16="http://schemas.microsoft.com/office/drawing/2014/main" id="{11A265C1-2F5E-4518-AF20-9220BA01C7A2}"/>
              </a:ext>
            </a:extLst>
          </p:cNvPr>
          <p:cNvPicPr/>
          <p:nvPr/>
        </p:nvPicPr>
        <p:blipFill>
          <a:blip r:embed="rId2" cstate="print">
            <a:extLst>
              <a:ext uri="{28A0092B-C50C-407E-A947-70E740481C1C}">
                <a14:useLocalDpi xmlns:a14="http://schemas.microsoft.com/office/drawing/2010/main" val="0"/>
              </a:ext>
            </a:extLst>
          </a:blip>
          <a:stretch>
            <a:fillRect/>
          </a:stretch>
        </p:blipFill>
        <p:spPr>
          <a:xfrm rot="20962519">
            <a:off x="376970" y="1902300"/>
            <a:ext cx="4939049" cy="3719509"/>
          </a:xfrm>
          <a:prstGeom prst="rect">
            <a:avLst/>
          </a:prstGeom>
        </p:spPr>
      </p:pic>
    </p:spTree>
    <p:extLst>
      <p:ext uri="{BB962C8B-B14F-4D97-AF65-F5344CB8AC3E}">
        <p14:creationId xmlns:p14="http://schemas.microsoft.com/office/powerpoint/2010/main" val="3997746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84C296F2-E1E0-4A0B-854D-F253246607BD}"/>
              </a:ext>
            </a:extLst>
          </p:cNvPr>
          <p:cNvSpPr/>
          <p:nvPr/>
        </p:nvSpPr>
        <p:spPr>
          <a:xfrm>
            <a:off x="268535" y="2413337"/>
            <a:ext cx="6096000" cy="3785652"/>
          </a:xfrm>
          <a:prstGeom prst="rect">
            <a:avLst/>
          </a:prstGeom>
        </p:spPr>
        <p:txBody>
          <a:bodyPr>
            <a:spAutoFit/>
          </a:bodyPr>
          <a:lstStyle/>
          <a:p>
            <a:r>
              <a:rPr lang="en-GB" sz="2400" dirty="0">
                <a:solidFill>
                  <a:srgbClr val="000000"/>
                </a:solidFill>
                <a:latin typeface="Letter-join Air No-lead 40" panose="02000805000000020003" pitchFamily="50" charset="0"/>
              </a:rPr>
              <a:t>Myla is a Cygnet hero this week.  Her behaviour really is impeccable and she always follows the Holly Hill Way.  She is a pleasure to have in the class and enjoys all learning activities on offer.  I was so proud of Myla for using descriptive vocabulary to describe porridge and trying some this week!  Myla said it was 'yummy' with a big smile on her face!  Well done Myla!</a:t>
            </a:r>
          </a:p>
        </p:txBody>
      </p:sp>
      <p:pic>
        <p:nvPicPr>
          <p:cNvPr id="4" name="Picture 3">
            <a:extLst>
              <a:ext uri="{FF2B5EF4-FFF2-40B4-BE49-F238E27FC236}">
                <a16:creationId xmlns:a16="http://schemas.microsoft.com/office/drawing/2014/main" id="{BC9EA39F-189B-4A0C-B56B-4734D1E57627}"/>
              </a:ext>
            </a:extLst>
          </p:cNvPr>
          <p:cNvPicPr>
            <a:picLocks noChangeAspect="1"/>
          </p:cNvPicPr>
          <p:nvPr/>
        </p:nvPicPr>
        <p:blipFill>
          <a:blip r:embed="rId2"/>
          <a:stretch>
            <a:fillRect/>
          </a:stretch>
        </p:blipFill>
        <p:spPr>
          <a:xfrm>
            <a:off x="7021544" y="1005174"/>
            <a:ext cx="3500682" cy="5037031"/>
          </a:xfrm>
          <a:prstGeom prst="rect">
            <a:avLst/>
          </a:prstGeom>
        </p:spPr>
      </p:pic>
    </p:spTree>
    <p:extLst>
      <p:ext uri="{BB962C8B-B14F-4D97-AF65-F5344CB8AC3E}">
        <p14:creationId xmlns:p14="http://schemas.microsoft.com/office/powerpoint/2010/main" val="24399472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F871AC39-9376-425B-95F8-B79E7DDF9C82}"/>
              </a:ext>
            </a:extLst>
          </p:cNvPr>
          <p:cNvSpPr/>
          <p:nvPr/>
        </p:nvSpPr>
        <p:spPr>
          <a:xfrm>
            <a:off x="268535" y="2413337"/>
            <a:ext cx="6096000" cy="3785652"/>
          </a:xfrm>
          <a:prstGeom prst="rect">
            <a:avLst/>
          </a:prstGeom>
        </p:spPr>
        <p:txBody>
          <a:bodyPr>
            <a:spAutoFit/>
          </a:bodyPr>
          <a:lstStyle/>
          <a:p>
            <a:r>
              <a:rPr lang="en-GB" sz="2400" dirty="0">
                <a:solidFill>
                  <a:srgbClr val="000000"/>
                </a:solidFill>
                <a:latin typeface="Letter-join Air No-lead 40" panose="02000805000000020003" pitchFamily="50" charset="0"/>
              </a:rPr>
              <a:t>Agnes is a Cygnet hero this week.  Agnes has settled in so well and is growing in confidence more and more each day.  She always is a kind friend to others and has an infectious giggle that just brightens your day.  Her phonic knowledge is really progressing and she has started to write words and label pictures! Well done Agnes - we are very proud of you!</a:t>
            </a:r>
          </a:p>
        </p:txBody>
      </p:sp>
      <p:pic>
        <p:nvPicPr>
          <p:cNvPr id="5" name="Picture 4">
            <a:extLst>
              <a:ext uri="{FF2B5EF4-FFF2-40B4-BE49-F238E27FC236}">
                <a16:creationId xmlns:a16="http://schemas.microsoft.com/office/drawing/2014/main" id="{1C720564-D6F5-469D-854B-D653EDC36B25}"/>
              </a:ext>
            </a:extLst>
          </p:cNvPr>
          <p:cNvPicPr>
            <a:picLocks noChangeAspect="1"/>
          </p:cNvPicPr>
          <p:nvPr/>
        </p:nvPicPr>
        <p:blipFill>
          <a:blip r:embed="rId2"/>
          <a:stretch>
            <a:fillRect/>
          </a:stretch>
        </p:blipFill>
        <p:spPr>
          <a:xfrm>
            <a:off x="6847731" y="717274"/>
            <a:ext cx="3419475" cy="4495800"/>
          </a:xfrm>
          <a:prstGeom prst="rect">
            <a:avLst/>
          </a:prstGeom>
        </p:spPr>
      </p:pic>
    </p:spTree>
    <p:extLst>
      <p:ext uri="{BB962C8B-B14F-4D97-AF65-F5344CB8AC3E}">
        <p14:creationId xmlns:p14="http://schemas.microsoft.com/office/powerpoint/2010/main" val="24211357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2AF91FBC-35B9-4D45-863D-80DDC8CF2967}"/>
              </a:ext>
            </a:extLst>
          </p:cNvPr>
          <p:cNvSpPr/>
          <p:nvPr/>
        </p:nvSpPr>
        <p:spPr>
          <a:xfrm>
            <a:off x="266240" y="2444522"/>
            <a:ext cx="6096000" cy="3539430"/>
          </a:xfrm>
          <a:prstGeom prst="rect">
            <a:avLst/>
          </a:prstGeom>
        </p:spPr>
        <p:txBody>
          <a:bodyPr>
            <a:spAutoFit/>
          </a:bodyPr>
          <a:lstStyle/>
          <a:p>
            <a:r>
              <a:rPr lang="en-GB" sz="3200" dirty="0">
                <a:solidFill>
                  <a:srgbClr val="000000"/>
                </a:solidFill>
                <a:latin typeface="Letter-join Air No-lead 40" panose="02000805000000020003" pitchFamily="50" charset="0"/>
              </a:rPr>
              <a:t>Maddison is one of our hero's this week for her super effort in phonics! She is absolutely smashing it. She is blending and remembering so many sounds! Go Maddison!</a:t>
            </a:r>
          </a:p>
        </p:txBody>
      </p:sp>
      <p:pic>
        <p:nvPicPr>
          <p:cNvPr id="4" name="Picture 3">
            <a:extLst>
              <a:ext uri="{FF2B5EF4-FFF2-40B4-BE49-F238E27FC236}">
                <a16:creationId xmlns:a16="http://schemas.microsoft.com/office/drawing/2014/main" id="{3E599F4A-6FB1-499B-B2D3-176AD2081749}"/>
              </a:ext>
            </a:extLst>
          </p:cNvPr>
          <p:cNvPicPr>
            <a:picLocks noChangeAspect="1"/>
          </p:cNvPicPr>
          <p:nvPr/>
        </p:nvPicPr>
        <p:blipFill>
          <a:blip r:embed="rId2"/>
          <a:stretch>
            <a:fillRect/>
          </a:stretch>
        </p:blipFill>
        <p:spPr>
          <a:xfrm>
            <a:off x="6959773" y="617966"/>
            <a:ext cx="4011274" cy="5327858"/>
          </a:xfrm>
          <a:prstGeom prst="rect">
            <a:avLst/>
          </a:prstGeom>
        </p:spPr>
      </p:pic>
    </p:spTree>
    <p:extLst>
      <p:ext uri="{BB962C8B-B14F-4D97-AF65-F5344CB8AC3E}">
        <p14:creationId xmlns:p14="http://schemas.microsoft.com/office/powerpoint/2010/main" val="27100776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F4697AC7-CCF7-4D7E-A8F4-FE8EF684FACD}"/>
              </a:ext>
            </a:extLst>
          </p:cNvPr>
          <p:cNvSpPr/>
          <p:nvPr/>
        </p:nvSpPr>
        <p:spPr>
          <a:xfrm>
            <a:off x="268535" y="2604707"/>
            <a:ext cx="6096000" cy="3539430"/>
          </a:xfrm>
          <a:prstGeom prst="rect">
            <a:avLst/>
          </a:prstGeom>
        </p:spPr>
        <p:txBody>
          <a:bodyPr>
            <a:spAutoFit/>
          </a:bodyPr>
          <a:lstStyle/>
          <a:p>
            <a:r>
              <a:rPr lang="en-GB" sz="3200" dirty="0">
                <a:solidFill>
                  <a:srgbClr val="000000"/>
                </a:solidFill>
                <a:latin typeface="Letter-join Air No-lead 40" panose="02000805000000020003" pitchFamily="50" charset="0"/>
              </a:rPr>
              <a:t>Kai is our other hero because of his super morning work. Kai is working hard to hold his pen correctly and form his name. He practises everyday and he is getting so much better. Well done Kai!</a:t>
            </a:r>
          </a:p>
        </p:txBody>
      </p:sp>
      <p:pic>
        <p:nvPicPr>
          <p:cNvPr id="5" name="Picture 4">
            <a:extLst>
              <a:ext uri="{FF2B5EF4-FFF2-40B4-BE49-F238E27FC236}">
                <a16:creationId xmlns:a16="http://schemas.microsoft.com/office/drawing/2014/main" id="{D50ADF48-7305-4CFD-99BC-115A2169960D}"/>
              </a:ext>
            </a:extLst>
          </p:cNvPr>
          <p:cNvPicPr>
            <a:picLocks noChangeAspect="1"/>
          </p:cNvPicPr>
          <p:nvPr/>
        </p:nvPicPr>
        <p:blipFill>
          <a:blip r:embed="rId2"/>
          <a:stretch>
            <a:fillRect/>
          </a:stretch>
        </p:blipFill>
        <p:spPr>
          <a:xfrm>
            <a:off x="7043927" y="1156348"/>
            <a:ext cx="4119816" cy="4987789"/>
          </a:xfrm>
          <a:prstGeom prst="rect">
            <a:avLst/>
          </a:prstGeom>
        </p:spPr>
      </p:pic>
    </p:spTree>
    <p:extLst>
      <p:ext uri="{BB962C8B-B14F-4D97-AF65-F5344CB8AC3E}">
        <p14:creationId xmlns:p14="http://schemas.microsoft.com/office/powerpoint/2010/main" val="3078380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3FE3C161-8A5C-46E3-AE80-2D4AE35D23ED}"/>
              </a:ext>
            </a:extLst>
          </p:cNvPr>
          <p:cNvSpPr/>
          <p:nvPr/>
        </p:nvSpPr>
        <p:spPr>
          <a:xfrm>
            <a:off x="268535" y="2472227"/>
            <a:ext cx="6096000" cy="3970318"/>
          </a:xfrm>
          <a:prstGeom prst="rect">
            <a:avLst/>
          </a:prstGeom>
        </p:spPr>
        <p:txBody>
          <a:bodyPr>
            <a:spAutoFit/>
          </a:bodyPr>
          <a:lstStyle/>
          <a:p>
            <a:r>
              <a:rPr lang="en-GB" sz="2800" dirty="0">
                <a:solidFill>
                  <a:srgbClr val="000000"/>
                </a:solidFill>
                <a:latin typeface="Letter-join Air No-lead 40" panose="02000805000000020003" pitchFamily="50" charset="0"/>
              </a:rPr>
              <a:t>Seth is Puffin Class Hero this week. He has developed a fabulous attitude to his learning over the last few weeks and this week has worked particularly hard with his writing. He is also trying really hard to be sensible and grown up. Well done Seth, you really are a Perfect Puffin!</a:t>
            </a:r>
          </a:p>
        </p:txBody>
      </p:sp>
      <p:pic>
        <p:nvPicPr>
          <p:cNvPr id="5" name="Picture 4">
            <a:extLst>
              <a:ext uri="{FF2B5EF4-FFF2-40B4-BE49-F238E27FC236}">
                <a16:creationId xmlns:a16="http://schemas.microsoft.com/office/drawing/2014/main" id="{3F8DCAE7-ED54-4D89-ACD4-02CE308822FD}"/>
              </a:ext>
            </a:extLst>
          </p:cNvPr>
          <p:cNvPicPr>
            <a:picLocks noChangeAspect="1"/>
          </p:cNvPicPr>
          <p:nvPr/>
        </p:nvPicPr>
        <p:blipFill>
          <a:blip r:embed="rId2"/>
          <a:stretch>
            <a:fillRect/>
          </a:stretch>
        </p:blipFill>
        <p:spPr>
          <a:xfrm>
            <a:off x="6734618" y="1247210"/>
            <a:ext cx="4429125" cy="4267200"/>
          </a:xfrm>
          <a:prstGeom prst="rect">
            <a:avLst/>
          </a:prstGeom>
        </p:spPr>
      </p:pic>
    </p:spTree>
    <p:extLst>
      <p:ext uri="{BB962C8B-B14F-4D97-AF65-F5344CB8AC3E}">
        <p14:creationId xmlns:p14="http://schemas.microsoft.com/office/powerpoint/2010/main" val="6641224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DFA0E049-67A7-4973-B887-15285997B7A9}"/>
              </a:ext>
            </a:extLst>
          </p:cNvPr>
          <p:cNvSpPr/>
          <p:nvPr/>
        </p:nvSpPr>
        <p:spPr>
          <a:xfrm>
            <a:off x="266240" y="2432567"/>
            <a:ext cx="6096000" cy="3785652"/>
          </a:xfrm>
          <a:prstGeom prst="rect">
            <a:avLst/>
          </a:prstGeom>
        </p:spPr>
        <p:txBody>
          <a:bodyPr>
            <a:spAutoFit/>
          </a:bodyPr>
          <a:lstStyle/>
          <a:p>
            <a:r>
              <a:rPr lang="en-GB" sz="2400" dirty="0" err="1">
                <a:solidFill>
                  <a:srgbClr val="000000"/>
                </a:solidFill>
                <a:latin typeface="Letter-join Air No-lead 40" panose="02000805000000020003" pitchFamily="50" charset="0"/>
              </a:rPr>
              <a:t>Oceana</a:t>
            </a:r>
            <a:r>
              <a:rPr lang="en-GB" sz="2400" dirty="0">
                <a:solidFill>
                  <a:srgbClr val="000000"/>
                </a:solidFill>
                <a:latin typeface="Letter-join Air No-lead 40" panose="02000805000000020003" pitchFamily="50" charset="0"/>
              </a:rPr>
              <a:t> is Puffin Class Hero this week due to her amazing attitude to everything we do. She has worked hard over the last few weeks to work independently. This week she has worked particularly hard with her writing. </a:t>
            </a:r>
            <a:r>
              <a:rPr lang="en-GB" sz="2400" dirty="0" err="1">
                <a:solidFill>
                  <a:srgbClr val="000000"/>
                </a:solidFill>
                <a:latin typeface="Letter-join Air No-lead 40" panose="02000805000000020003" pitchFamily="50" charset="0"/>
              </a:rPr>
              <a:t>Oceana</a:t>
            </a:r>
            <a:r>
              <a:rPr lang="en-GB" sz="2400" dirty="0">
                <a:solidFill>
                  <a:srgbClr val="000000"/>
                </a:solidFill>
                <a:latin typeface="Letter-join Air No-lead 40" panose="02000805000000020003" pitchFamily="50" charset="0"/>
              </a:rPr>
              <a:t> is always impeccably well behaved and kind to other children. Well done </a:t>
            </a:r>
            <a:r>
              <a:rPr lang="en-GB" sz="2400" dirty="0" err="1">
                <a:solidFill>
                  <a:srgbClr val="000000"/>
                </a:solidFill>
                <a:latin typeface="Letter-join Air No-lead 40" panose="02000805000000020003" pitchFamily="50" charset="0"/>
              </a:rPr>
              <a:t>Oceana</a:t>
            </a:r>
            <a:r>
              <a:rPr lang="en-GB" sz="2400" dirty="0">
                <a:solidFill>
                  <a:srgbClr val="000000"/>
                </a:solidFill>
                <a:latin typeface="Letter-join Air No-lead 40" panose="02000805000000020003" pitchFamily="50" charset="0"/>
              </a:rPr>
              <a:t> you truly are a Perfect Puffin!</a:t>
            </a:r>
          </a:p>
        </p:txBody>
      </p:sp>
      <p:pic>
        <p:nvPicPr>
          <p:cNvPr id="4" name="Picture 3">
            <a:extLst>
              <a:ext uri="{FF2B5EF4-FFF2-40B4-BE49-F238E27FC236}">
                <a16:creationId xmlns:a16="http://schemas.microsoft.com/office/drawing/2014/main" id="{76CC98A1-B23C-478E-8C1A-E4E3019ADDAB}"/>
              </a:ext>
            </a:extLst>
          </p:cNvPr>
          <p:cNvPicPr>
            <a:picLocks noChangeAspect="1"/>
          </p:cNvPicPr>
          <p:nvPr/>
        </p:nvPicPr>
        <p:blipFill>
          <a:blip r:embed="rId2"/>
          <a:stretch>
            <a:fillRect/>
          </a:stretch>
        </p:blipFill>
        <p:spPr>
          <a:xfrm>
            <a:off x="6966864" y="1232811"/>
            <a:ext cx="3594549" cy="4706265"/>
          </a:xfrm>
          <a:prstGeom prst="rect">
            <a:avLst/>
          </a:prstGeom>
        </p:spPr>
      </p:pic>
    </p:spTree>
    <p:extLst>
      <p:ext uri="{BB962C8B-B14F-4D97-AF65-F5344CB8AC3E}">
        <p14:creationId xmlns:p14="http://schemas.microsoft.com/office/powerpoint/2010/main" val="8383838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9F57046F-2B31-4A4D-9DBC-9CF80945BDB4}"/>
              </a:ext>
            </a:extLst>
          </p:cNvPr>
          <p:cNvSpPr/>
          <p:nvPr/>
        </p:nvSpPr>
        <p:spPr>
          <a:xfrm>
            <a:off x="268535" y="2561331"/>
            <a:ext cx="6096000" cy="3046988"/>
          </a:xfrm>
          <a:prstGeom prst="rect">
            <a:avLst/>
          </a:prstGeom>
        </p:spPr>
        <p:txBody>
          <a:bodyPr>
            <a:spAutoFit/>
          </a:bodyPr>
          <a:lstStyle/>
          <a:p>
            <a:r>
              <a:rPr lang="en-GB" sz="2400" dirty="0">
                <a:solidFill>
                  <a:srgbClr val="000000"/>
                </a:solidFill>
                <a:latin typeface="Letter-join Air No-lead 40" panose="02000805000000020003" pitchFamily="50" charset="0"/>
              </a:rPr>
              <a:t>Frankie for trying really hard with his writing this week, we have been reading Six Dinner Sid and Frankie has completed his writing all about Sid's six different dinners. He worked hard on all of his six sentences, using the phoneme mat when needed to help him write independently. Keep it up Frankie!</a:t>
            </a:r>
          </a:p>
        </p:txBody>
      </p:sp>
      <p:pic>
        <p:nvPicPr>
          <p:cNvPr id="4" name="Picture 3">
            <a:extLst>
              <a:ext uri="{FF2B5EF4-FFF2-40B4-BE49-F238E27FC236}">
                <a16:creationId xmlns:a16="http://schemas.microsoft.com/office/drawing/2014/main" id="{25A26FD2-4908-4E78-AB65-D5B52BAB2DA3}"/>
              </a:ext>
            </a:extLst>
          </p:cNvPr>
          <p:cNvPicPr>
            <a:picLocks noChangeAspect="1"/>
          </p:cNvPicPr>
          <p:nvPr/>
        </p:nvPicPr>
        <p:blipFill>
          <a:blip r:embed="rId2"/>
          <a:stretch>
            <a:fillRect/>
          </a:stretch>
        </p:blipFill>
        <p:spPr>
          <a:xfrm>
            <a:off x="6851287" y="1166365"/>
            <a:ext cx="4175603" cy="4779459"/>
          </a:xfrm>
          <a:prstGeom prst="rect">
            <a:avLst/>
          </a:prstGeom>
        </p:spPr>
      </p:pic>
    </p:spTree>
    <p:extLst>
      <p:ext uri="{BB962C8B-B14F-4D97-AF65-F5344CB8AC3E}">
        <p14:creationId xmlns:p14="http://schemas.microsoft.com/office/powerpoint/2010/main" val="6038990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7C0D168A-2BBE-4042-AB0B-F81FD3421543}"/>
              </a:ext>
            </a:extLst>
          </p:cNvPr>
          <p:cNvSpPr/>
          <p:nvPr/>
        </p:nvSpPr>
        <p:spPr>
          <a:xfrm>
            <a:off x="386000" y="2347076"/>
            <a:ext cx="6096000" cy="4154984"/>
          </a:xfrm>
          <a:prstGeom prst="rect">
            <a:avLst/>
          </a:prstGeom>
        </p:spPr>
        <p:txBody>
          <a:bodyPr>
            <a:spAutoFit/>
          </a:bodyPr>
          <a:lstStyle/>
          <a:p>
            <a:r>
              <a:rPr lang="en-GB" sz="2400" dirty="0">
                <a:solidFill>
                  <a:srgbClr val="000000"/>
                </a:solidFill>
                <a:latin typeface="Letter-join Air No-lead 40" panose="02000805000000020003" pitchFamily="50" charset="0"/>
              </a:rPr>
              <a:t>Donald for settling into year 2 really well! Even though the expectations have increased, he is giving his work his all and is completing some wonderful pieces within all of our lessons. It has been fabulous to see the progress Donald has made since being a Robin with myself in F2 to being a wonderful Wren now in year 2 creating so many more fabulous pieces of writing and maths.</a:t>
            </a:r>
          </a:p>
        </p:txBody>
      </p:sp>
      <p:pic>
        <p:nvPicPr>
          <p:cNvPr id="4" name="Picture 3">
            <a:extLst>
              <a:ext uri="{FF2B5EF4-FFF2-40B4-BE49-F238E27FC236}">
                <a16:creationId xmlns:a16="http://schemas.microsoft.com/office/drawing/2014/main" id="{63389EB7-95C7-4F7E-BA7C-9E6EA75EDB50}"/>
              </a:ext>
            </a:extLst>
          </p:cNvPr>
          <p:cNvPicPr>
            <a:picLocks noChangeAspect="1"/>
          </p:cNvPicPr>
          <p:nvPr/>
        </p:nvPicPr>
        <p:blipFill>
          <a:blip r:embed="rId2"/>
          <a:stretch>
            <a:fillRect/>
          </a:stretch>
        </p:blipFill>
        <p:spPr>
          <a:xfrm>
            <a:off x="7385198" y="1287324"/>
            <a:ext cx="3929534" cy="4517128"/>
          </a:xfrm>
          <a:prstGeom prst="rect">
            <a:avLst/>
          </a:prstGeom>
        </p:spPr>
      </p:pic>
    </p:spTree>
    <p:extLst>
      <p:ext uri="{BB962C8B-B14F-4D97-AF65-F5344CB8AC3E}">
        <p14:creationId xmlns:p14="http://schemas.microsoft.com/office/powerpoint/2010/main" val="10065412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Woodpecker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6CC77FE0-C87B-4F49-9C0A-4B5A0852F453}"/>
              </a:ext>
            </a:extLst>
          </p:cNvPr>
          <p:cNvSpPr/>
          <p:nvPr/>
        </p:nvSpPr>
        <p:spPr>
          <a:xfrm>
            <a:off x="266240" y="2336044"/>
            <a:ext cx="6096000" cy="4401205"/>
          </a:xfrm>
          <a:prstGeom prst="rect">
            <a:avLst/>
          </a:prstGeom>
        </p:spPr>
        <p:txBody>
          <a:bodyPr>
            <a:spAutoFit/>
          </a:bodyPr>
          <a:lstStyle/>
          <a:p>
            <a:pPr fontAlgn="base"/>
            <a:r>
              <a:rPr lang="en-GB" sz="2800" dirty="0">
                <a:solidFill>
                  <a:srgbClr val="000000"/>
                </a:solidFill>
                <a:latin typeface="Letter-join Air No-lead 40" panose="02000805000000020003" pitchFamily="50" charset="0"/>
              </a:rPr>
              <a:t>This weeks Woodpecker heroes is Phoebe H.</a:t>
            </a:r>
          </a:p>
          <a:p>
            <a:pPr fontAlgn="base"/>
            <a:endParaRPr lang="en-GB" sz="2800" dirty="0">
              <a:solidFill>
                <a:srgbClr val="000000"/>
              </a:solidFill>
              <a:latin typeface="Letter-join Air No-lead 40" panose="02000805000000020003" pitchFamily="50" charset="0"/>
            </a:endParaRPr>
          </a:p>
          <a:p>
            <a:pPr fontAlgn="base"/>
            <a:r>
              <a:rPr lang="en-GB" sz="2800" dirty="0">
                <a:solidFill>
                  <a:srgbClr val="000000"/>
                </a:solidFill>
                <a:latin typeface="Letter-join Air No-lead 40" panose="02000805000000020003" pitchFamily="50" charset="0"/>
              </a:rPr>
              <a:t>Phoebe has tried really hard this week to follow instructions and work independently and has been an absolute superstar. She has been working really hard and trying her very best. Well done Phoebe.</a:t>
            </a:r>
          </a:p>
        </p:txBody>
      </p:sp>
      <p:pic>
        <p:nvPicPr>
          <p:cNvPr id="4" name="Picture 3">
            <a:extLst>
              <a:ext uri="{FF2B5EF4-FFF2-40B4-BE49-F238E27FC236}">
                <a16:creationId xmlns:a16="http://schemas.microsoft.com/office/drawing/2014/main" id="{BC17D5A1-7862-4701-95D8-81D9CFD3F3BF}"/>
              </a:ext>
            </a:extLst>
          </p:cNvPr>
          <p:cNvPicPr>
            <a:picLocks noChangeAspect="1"/>
          </p:cNvPicPr>
          <p:nvPr/>
        </p:nvPicPr>
        <p:blipFill>
          <a:blip r:embed="rId2"/>
          <a:stretch>
            <a:fillRect/>
          </a:stretch>
        </p:blipFill>
        <p:spPr>
          <a:xfrm>
            <a:off x="6665731" y="1228397"/>
            <a:ext cx="4196815" cy="4401205"/>
          </a:xfrm>
          <a:prstGeom prst="rect">
            <a:avLst/>
          </a:prstGeom>
        </p:spPr>
      </p:pic>
    </p:spTree>
    <p:extLst>
      <p:ext uri="{BB962C8B-B14F-4D97-AF65-F5344CB8AC3E}">
        <p14:creationId xmlns:p14="http://schemas.microsoft.com/office/powerpoint/2010/main" val="27851763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Woodpecker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6CC77FE0-C87B-4F49-9C0A-4B5A0852F453}"/>
              </a:ext>
            </a:extLst>
          </p:cNvPr>
          <p:cNvSpPr/>
          <p:nvPr/>
        </p:nvSpPr>
        <p:spPr>
          <a:xfrm>
            <a:off x="268535" y="2268861"/>
            <a:ext cx="6096000" cy="4401205"/>
          </a:xfrm>
          <a:prstGeom prst="rect">
            <a:avLst/>
          </a:prstGeom>
        </p:spPr>
        <p:txBody>
          <a:bodyPr>
            <a:spAutoFit/>
          </a:bodyPr>
          <a:lstStyle/>
          <a:p>
            <a:pPr fontAlgn="base"/>
            <a:r>
              <a:rPr lang="en-GB" sz="2800" dirty="0">
                <a:solidFill>
                  <a:srgbClr val="000000"/>
                </a:solidFill>
                <a:latin typeface="Letter-join Air No-lead 40" panose="02000805000000020003" pitchFamily="50" charset="0"/>
              </a:rPr>
              <a:t>This weeks Woodpecker heroes is Jasmine.</a:t>
            </a:r>
          </a:p>
          <a:p>
            <a:pPr fontAlgn="base"/>
            <a:endParaRPr lang="en-GB" sz="2800" dirty="0">
              <a:solidFill>
                <a:srgbClr val="000000"/>
              </a:solidFill>
              <a:latin typeface="Letter-join Air No-lead 40" panose="02000805000000020003" pitchFamily="50" charset="0"/>
            </a:endParaRPr>
          </a:p>
          <a:p>
            <a:pPr fontAlgn="base"/>
            <a:r>
              <a:rPr lang="en-GB" sz="2800" dirty="0">
                <a:solidFill>
                  <a:srgbClr val="000000"/>
                </a:solidFill>
                <a:latin typeface="Letter-join Air No-lead 40" panose="02000805000000020003" pitchFamily="50" charset="0"/>
              </a:rPr>
              <a:t>Jasmine has been noticed lots this week for trying so hard and being helpful to others. She has worked hard in maths and was helping others in the classroom and being really kind. Well done Jasmine.</a:t>
            </a:r>
          </a:p>
        </p:txBody>
      </p:sp>
      <p:pic>
        <p:nvPicPr>
          <p:cNvPr id="5" name="Picture 4">
            <a:extLst>
              <a:ext uri="{FF2B5EF4-FFF2-40B4-BE49-F238E27FC236}">
                <a16:creationId xmlns:a16="http://schemas.microsoft.com/office/drawing/2014/main" id="{3407D7DA-7A65-4CC8-86CE-DC92413F535E}"/>
              </a:ext>
            </a:extLst>
          </p:cNvPr>
          <p:cNvPicPr>
            <a:picLocks noChangeAspect="1"/>
          </p:cNvPicPr>
          <p:nvPr/>
        </p:nvPicPr>
        <p:blipFill>
          <a:blip r:embed="rId2"/>
          <a:stretch>
            <a:fillRect/>
          </a:stretch>
        </p:blipFill>
        <p:spPr>
          <a:xfrm>
            <a:off x="7137745" y="815795"/>
            <a:ext cx="3738672" cy="4856135"/>
          </a:xfrm>
          <a:prstGeom prst="rect">
            <a:avLst/>
          </a:prstGeom>
        </p:spPr>
      </p:pic>
    </p:spTree>
    <p:extLst>
      <p:ext uri="{BB962C8B-B14F-4D97-AF65-F5344CB8AC3E}">
        <p14:creationId xmlns:p14="http://schemas.microsoft.com/office/powerpoint/2010/main" val="28206742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Swallow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53660080-6EB8-4A4E-B490-D73F0638F8D1}"/>
              </a:ext>
            </a:extLst>
          </p:cNvPr>
          <p:cNvSpPr/>
          <p:nvPr/>
        </p:nvSpPr>
        <p:spPr>
          <a:xfrm>
            <a:off x="266240" y="2647857"/>
            <a:ext cx="6096000" cy="3539430"/>
          </a:xfrm>
          <a:prstGeom prst="rect">
            <a:avLst/>
          </a:prstGeom>
        </p:spPr>
        <p:txBody>
          <a:bodyPr>
            <a:spAutoFit/>
          </a:bodyPr>
          <a:lstStyle/>
          <a:p>
            <a:r>
              <a:rPr lang="en-GB" sz="2800" dirty="0">
                <a:solidFill>
                  <a:srgbClr val="000000"/>
                </a:solidFill>
                <a:latin typeface="Letter-join Air No-lead 40" panose="02000805000000020003" pitchFamily="50" charset="0"/>
              </a:rPr>
              <a:t>Daniel for being such a trooper after his recent accident. He's got straight back into work with an excellent attitude, even when things have been uncomfortable at times. He's stayed positive, and focused and always kept trying his best!</a:t>
            </a:r>
          </a:p>
        </p:txBody>
      </p:sp>
      <p:pic>
        <p:nvPicPr>
          <p:cNvPr id="4" name="Picture 3">
            <a:extLst>
              <a:ext uri="{FF2B5EF4-FFF2-40B4-BE49-F238E27FC236}">
                <a16:creationId xmlns:a16="http://schemas.microsoft.com/office/drawing/2014/main" id="{EFC833AE-CBEB-42D3-8D7B-9F5ACD94AAE1}"/>
              </a:ext>
            </a:extLst>
          </p:cNvPr>
          <p:cNvPicPr>
            <a:picLocks noChangeAspect="1"/>
          </p:cNvPicPr>
          <p:nvPr/>
        </p:nvPicPr>
        <p:blipFill>
          <a:blip r:embed="rId2"/>
          <a:stretch>
            <a:fillRect/>
          </a:stretch>
        </p:blipFill>
        <p:spPr>
          <a:xfrm>
            <a:off x="6841275" y="680762"/>
            <a:ext cx="4322468" cy="5265062"/>
          </a:xfrm>
          <a:prstGeom prst="rect">
            <a:avLst/>
          </a:prstGeom>
        </p:spPr>
      </p:pic>
    </p:spTree>
    <p:extLst>
      <p:ext uri="{BB962C8B-B14F-4D97-AF65-F5344CB8AC3E}">
        <p14:creationId xmlns:p14="http://schemas.microsoft.com/office/powerpoint/2010/main" val="19552592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Swallow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53660080-6EB8-4A4E-B490-D73F0638F8D1}"/>
              </a:ext>
            </a:extLst>
          </p:cNvPr>
          <p:cNvSpPr/>
          <p:nvPr/>
        </p:nvSpPr>
        <p:spPr>
          <a:xfrm>
            <a:off x="266240" y="2647857"/>
            <a:ext cx="6096000" cy="4401205"/>
          </a:xfrm>
          <a:prstGeom prst="rect">
            <a:avLst/>
          </a:prstGeom>
        </p:spPr>
        <p:txBody>
          <a:bodyPr>
            <a:spAutoFit/>
          </a:bodyPr>
          <a:lstStyle/>
          <a:p>
            <a:r>
              <a:rPr lang="en-GB" sz="2800" dirty="0">
                <a:solidFill>
                  <a:srgbClr val="000000"/>
                </a:solidFill>
                <a:latin typeface="Letter-join Air No-lead 40" panose="02000805000000020003" pitchFamily="50" charset="0"/>
              </a:rPr>
              <a:t>Blake has been a real role model for effort and listening this week. He's always motivated to try his best and has been coming to school with a lovely cheerful attitude each day. He has exceptional presentation and has been a great friend, helping others when they need it around school.</a:t>
            </a:r>
          </a:p>
        </p:txBody>
      </p:sp>
      <p:pic>
        <p:nvPicPr>
          <p:cNvPr id="4" name="Picture 3">
            <a:extLst>
              <a:ext uri="{FF2B5EF4-FFF2-40B4-BE49-F238E27FC236}">
                <a16:creationId xmlns:a16="http://schemas.microsoft.com/office/drawing/2014/main" id="{11E0684B-2592-491C-9819-09361D53F402}"/>
              </a:ext>
            </a:extLst>
          </p:cNvPr>
          <p:cNvPicPr>
            <a:picLocks noChangeAspect="1"/>
          </p:cNvPicPr>
          <p:nvPr/>
        </p:nvPicPr>
        <p:blipFill>
          <a:blip r:embed="rId2"/>
          <a:stretch>
            <a:fillRect/>
          </a:stretch>
        </p:blipFill>
        <p:spPr>
          <a:xfrm>
            <a:off x="7115278" y="1467659"/>
            <a:ext cx="3531630" cy="4298681"/>
          </a:xfrm>
          <a:prstGeom prst="rect">
            <a:avLst/>
          </a:prstGeom>
        </p:spPr>
      </p:pic>
    </p:spTree>
    <p:extLst>
      <p:ext uri="{BB962C8B-B14F-4D97-AF65-F5344CB8AC3E}">
        <p14:creationId xmlns:p14="http://schemas.microsoft.com/office/powerpoint/2010/main" val="33198807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Owl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335649" y="3131820"/>
            <a:ext cx="11520702" cy="3864187"/>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4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46382" y="1766109"/>
            <a:ext cx="8877760" cy="6064783"/>
          </a:xfrm>
        </p:spPr>
      </p:sp>
      <p:pic>
        <p:nvPicPr>
          <p:cNvPr id="3" name="Picture 2">
            <a:extLst>
              <a:ext uri="{FF2B5EF4-FFF2-40B4-BE49-F238E27FC236}">
                <a16:creationId xmlns:a16="http://schemas.microsoft.com/office/drawing/2014/main" id="{80F74D84-51F5-485D-8DC6-3C0511E642F0}"/>
              </a:ext>
            </a:extLst>
          </p:cNvPr>
          <p:cNvPicPr>
            <a:picLocks noChangeAspect="1"/>
          </p:cNvPicPr>
          <p:nvPr/>
        </p:nvPicPr>
        <p:blipFill>
          <a:blip r:embed="rId2"/>
          <a:stretch>
            <a:fillRect/>
          </a:stretch>
        </p:blipFill>
        <p:spPr>
          <a:xfrm>
            <a:off x="6833007" y="849998"/>
            <a:ext cx="3908293" cy="5167500"/>
          </a:xfrm>
          <a:prstGeom prst="rect">
            <a:avLst/>
          </a:prstGeom>
        </p:spPr>
      </p:pic>
      <p:sp>
        <p:nvSpPr>
          <p:cNvPr id="5" name="Rectangle 4">
            <a:extLst>
              <a:ext uri="{FF2B5EF4-FFF2-40B4-BE49-F238E27FC236}">
                <a16:creationId xmlns:a16="http://schemas.microsoft.com/office/drawing/2014/main" id="{B373A1C2-A66B-4EB5-A899-06C79FBE3EB5}"/>
              </a:ext>
            </a:extLst>
          </p:cNvPr>
          <p:cNvSpPr/>
          <p:nvPr/>
        </p:nvSpPr>
        <p:spPr>
          <a:xfrm>
            <a:off x="421794" y="2479783"/>
            <a:ext cx="6096000" cy="3416320"/>
          </a:xfrm>
          <a:prstGeom prst="rect">
            <a:avLst/>
          </a:prstGeom>
        </p:spPr>
        <p:txBody>
          <a:bodyPr>
            <a:spAutoFit/>
          </a:bodyPr>
          <a:lstStyle/>
          <a:p>
            <a:r>
              <a:rPr lang="en-GB" sz="2400" dirty="0">
                <a:solidFill>
                  <a:srgbClr val="000000"/>
                </a:solidFill>
                <a:latin typeface="Letter-join Air No-lead 40" panose="02000805000000020003" pitchFamily="50" charset="0"/>
              </a:rPr>
              <a:t>Our Owl hero this week is Alfie. </a:t>
            </a:r>
          </a:p>
          <a:p>
            <a:endParaRPr lang="en-GB" sz="2400" dirty="0">
              <a:solidFill>
                <a:srgbClr val="000000"/>
              </a:solidFill>
              <a:latin typeface="Letter-join Air No-lead 40" panose="02000805000000020003" pitchFamily="50" charset="0"/>
            </a:endParaRPr>
          </a:p>
          <a:p>
            <a:r>
              <a:rPr lang="en-GB" sz="2400" dirty="0">
                <a:solidFill>
                  <a:srgbClr val="000000"/>
                </a:solidFill>
                <a:latin typeface="Letter-join Air No-lead 40" panose="02000805000000020003" pitchFamily="50" charset="0"/>
              </a:rPr>
              <a:t>I’ve been really impressed with Alfie recently. He’s been working really hard and is making great progress. His attitude to learning is great and he is trying hard in all areas. </a:t>
            </a:r>
          </a:p>
          <a:p>
            <a:endParaRPr lang="en-GB" sz="2400" dirty="0">
              <a:solidFill>
                <a:srgbClr val="000000"/>
              </a:solidFill>
              <a:latin typeface="Letter-join Air No-lead 40" panose="02000805000000020003" pitchFamily="50" charset="0"/>
            </a:endParaRPr>
          </a:p>
          <a:p>
            <a:r>
              <a:rPr lang="en-GB" sz="2400" dirty="0">
                <a:solidFill>
                  <a:srgbClr val="000000"/>
                </a:solidFill>
                <a:latin typeface="Letter-join Air No-lead 40" panose="02000805000000020003" pitchFamily="50" charset="0"/>
              </a:rPr>
              <a:t>Well done Alfie!</a:t>
            </a:r>
          </a:p>
        </p:txBody>
      </p:sp>
    </p:spTree>
    <p:extLst>
      <p:ext uri="{BB962C8B-B14F-4D97-AF65-F5344CB8AC3E}">
        <p14:creationId xmlns:p14="http://schemas.microsoft.com/office/powerpoint/2010/main" val="33081223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Owl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335649" y="3131820"/>
            <a:ext cx="11520702" cy="3864187"/>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4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46382" y="1766109"/>
            <a:ext cx="8877760" cy="6064783"/>
          </a:xfrm>
        </p:spPr>
      </p:sp>
      <p:sp>
        <p:nvSpPr>
          <p:cNvPr id="3" name="Rectangle 2">
            <a:extLst>
              <a:ext uri="{FF2B5EF4-FFF2-40B4-BE49-F238E27FC236}">
                <a16:creationId xmlns:a16="http://schemas.microsoft.com/office/drawing/2014/main" id="{3604BD9C-37C7-46EC-A0D5-0EB810479F3A}"/>
              </a:ext>
            </a:extLst>
          </p:cNvPr>
          <p:cNvSpPr/>
          <p:nvPr/>
        </p:nvSpPr>
        <p:spPr>
          <a:xfrm>
            <a:off x="266840" y="2544562"/>
            <a:ext cx="6096000" cy="3970318"/>
          </a:xfrm>
          <a:prstGeom prst="rect">
            <a:avLst/>
          </a:prstGeom>
        </p:spPr>
        <p:txBody>
          <a:bodyPr>
            <a:spAutoFit/>
          </a:bodyPr>
          <a:lstStyle/>
          <a:p>
            <a:r>
              <a:rPr lang="en-GB" sz="2800" dirty="0">
                <a:solidFill>
                  <a:srgbClr val="242424"/>
                </a:solidFill>
                <a:latin typeface="Letter-join Air No-lead 40" panose="02000805000000020003" pitchFamily="50" charset="0"/>
              </a:rPr>
              <a:t>Bella is our hero this week. Bella was new to our school in September and she is hero today because we are really happy with how she has settled in. It’s like she’s always been here! She’s made lots of friends and is trying hard with her work. Well done Bella! </a:t>
            </a:r>
            <a:endParaRPr lang="en-GB" sz="2800" dirty="0">
              <a:latin typeface="Letter-join Air No-lead 40" panose="02000805000000020003" pitchFamily="50" charset="0"/>
            </a:endParaRPr>
          </a:p>
        </p:txBody>
      </p:sp>
      <p:pic>
        <p:nvPicPr>
          <p:cNvPr id="5" name="Picture 4">
            <a:extLst>
              <a:ext uri="{FF2B5EF4-FFF2-40B4-BE49-F238E27FC236}">
                <a16:creationId xmlns:a16="http://schemas.microsoft.com/office/drawing/2014/main" id="{8D136C86-AC3A-4307-863E-6A53B4A234C1}"/>
              </a:ext>
            </a:extLst>
          </p:cNvPr>
          <p:cNvPicPr>
            <a:picLocks noChangeAspect="1"/>
          </p:cNvPicPr>
          <p:nvPr/>
        </p:nvPicPr>
        <p:blipFill>
          <a:blip r:embed="rId2"/>
          <a:stretch>
            <a:fillRect/>
          </a:stretch>
        </p:blipFill>
        <p:spPr>
          <a:xfrm>
            <a:off x="7218018" y="677733"/>
            <a:ext cx="3498130" cy="5502533"/>
          </a:xfrm>
          <a:prstGeom prst="rect">
            <a:avLst/>
          </a:prstGeom>
        </p:spPr>
      </p:pic>
    </p:spTree>
    <p:extLst>
      <p:ext uri="{BB962C8B-B14F-4D97-AF65-F5344CB8AC3E}">
        <p14:creationId xmlns:p14="http://schemas.microsoft.com/office/powerpoint/2010/main" val="17612745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fontScale="90000"/>
          </a:bodyPr>
          <a:lstStyle/>
          <a:p>
            <a:pPr algn="ctr"/>
            <a:r>
              <a:rPr lang="en-US" dirty="0">
                <a:latin typeface="Letter-join Air Plus 40" panose="02000805000000020003" pitchFamily="50" charset="0"/>
              </a:rPr>
              <a:t>Our Lunchtime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3" name="TextBox 2">
            <a:extLst>
              <a:ext uri="{FF2B5EF4-FFF2-40B4-BE49-F238E27FC236}">
                <a16:creationId xmlns:a16="http://schemas.microsoft.com/office/drawing/2014/main" id="{D5F87588-A145-45BE-8F26-33BC43F2D393}"/>
              </a:ext>
            </a:extLst>
          </p:cNvPr>
          <p:cNvSpPr txBox="1"/>
          <p:nvPr/>
        </p:nvSpPr>
        <p:spPr>
          <a:xfrm>
            <a:off x="266840" y="2417861"/>
            <a:ext cx="6823073" cy="3785652"/>
          </a:xfrm>
          <a:prstGeom prst="rect">
            <a:avLst/>
          </a:prstGeom>
          <a:noFill/>
        </p:spPr>
        <p:txBody>
          <a:bodyPr wrap="square" rtlCol="0">
            <a:spAutoFit/>
          </a:bodyPr>
          <a:lstStyle/>
          <a:p>
            <a:r>
              <a:rPr lang="en-GB" sz="2000" dirty="0">
                <a:solidFill>
                  <a:srgbClr val="000000"/>
                </a:solidFill>
                <a:latin typeface="Letter-join Air No-lead 40" panose="02000805000000020003" pitchFamily="50" charset="0"/>
              </a:rPr>
              <a:t>Molly has been chosen by the dining hall Midday supervisors for always setting a great example at lunchtime. She sits beautifully and always demonstrates respect and manners. Well done Molly!</a:t>
            </a:r>
          </a:p>
          <a:p>
            <a:endParaRPr lang="en-GB" sz="2000" dirty="0">
              <a:solidFill>
                <a:srgbClr val="000000"/>
              </a:solidFill>
              <a:latin typeface="Letter-join Air No-lead 40" panose="02000805000000020003" pitchFamily="50" charset="0"/>
            </a:endParaRPr>
          </a:p>
          <a:p>
            <a:r>
              <a:rPr lang="en-GB" sz="2000" dirty="0">
                <a:solidFill>
                  <a:srgbClr val="000000"/>
                </a:solidFill>
                <a:latin typeface="Letter-join Air No-lead 40" panose="02000805000000020003" pitchFamily="50" charset="0"/>
              </a:rPr>
              <a:t>Phoebe has also been chosen for the care she has shown to our school grounds this week. I commented this week that the field was looking untidy and Phoebe went to fetch a litter picker and a bin bag and worked tirelessly to ensure it is looking much better! Thank you so much Phoebe – your hard work has been noticed by us all. </a:t>
            </a:r>
          </a:p>
        </p:txBody>
      </p:sp>
      <p:pic>
        <p:nvPicPr>
          <p:cNvPr id="5" name="Picture 4">
            <a:extLst>
              <a:ext uri="{FF2B5EF4-FFF2-40B4-BE49-F238E27FC236}">
                <a16:creationId xmlns:a16="http://schemas.microsoft.com/office/drawing/2014/main" id="{FED2675A-4B44-4924-AB53-656D4364F01C}"/>
              </a:ext>
            </a:extLst>
          </p:cNvPr>
          <p:cNvPicPr>
            <a:picLocks noChangeAspect="1"/>
          </p:cNvPicPr>
          <p:nvPr/>
        </p:nvPicPr>
        <p:blipFill>
          <a:blip r:embed="rId2"/>
          <a:stretch>
            <a:fillRect/>
          </a:stretch>
        </p:blipFill>
        <p:spPr>
          <a:xfrm>
            <a:off x="7089913" y="568319"/>
            <a:ext cx="2359109" cy="3699083"/>
          </a:xfrm>
          <a:prstGeom prst="rect">
            <a:avLst/>
          </a:prstGeom>
        </p:spPr>
      </p:pic>
      <p:pic>
        <p:nvPicPr>
          <p:cNvPr id="7" name="Picture 6">
            <a:extLst>
              <a:ext uri="{FF2B5EF4-FFF2-40B4-BE49-F238E27FC236}">
                <a16:creationId xmlns:a16="http://schemas.microsoft.com/office/drawing/2014/main" id="{2D61620C-C55B-42F2-A21E-46CA105A9432}"/>
              </a:ext>
            </a:extLst>
          </p:cNvPr>
          <p:cNvPicPr>
            <a:picLocks noChangeAspect="1"/>
          </p:cNvPicPr>
          <p:nvPr/>
        </p:nvPicPr>
        <p:blipFill>
          <a:blip r:embed="rId3"/>
          <a:stretch>
            <a:fillRect/>
          </a:stretch>
        </p:blipFill>
        <p:spPr>
          <a:xfrm>
            <a:off x="9625387" y="2884272"/>
            <a:ext cx="2359109" cy="3707172"/>
          </a:xfrm>
          <a:prstGeom prst="rect">
            <a:avLst/>
          </a:prstGeom>
        </p:spPr>
      </p:pic>
    </p:spTree>
    <p:extLst>
      <p:ext uri="{BB962C8B-B14F-4D97-AF65-F5344CB8AC3E}">
        <p14:creationId xmlns:p14="http://schemas.microsoft.com/office/powerpoint/2010/main" val="28135353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000" dirty="0">
                <a:latin typeface="Letter-join Air Plus 40" panose="02000805000000020003" pitchFamily="50" charset="0"/>
              </a:rPr>
              <a:t>My Headteacher’s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3" name="TextBox 2">
            <a:extLst>
              <a:ext uri="{FF2B5EF4-FFF2-40B4-BE49-F238E27FC236}">
                <a16:creationId xmlns:a16="http://schemas.microsoft.com/office/drawing/2014/main" id="{5F3D4400-1377-420E-9CEA-300331C8F6E2}"/>
              </a:ext>
            </a:extLst>
          </p:cNvPr>
          <p:cNvSpPr txBox="1"/>
          <p:nvPr/>
        </p:nvSpPr>
        <p:spPr>
          <a:xfrm>
            <a:off x="266840" y="2218909"/>
            <a:ext cx="6438760" cy="4278094"/>
          </a:xfrm>
          <a:prstGeom prst="rect">
            <a:avLst/>
          </a:prstGeom>
          <a:noFill/>
        </p:spPr>
        <p:txBody>
          <a:bodyPr wrap="square" rtlCol="0">
            <a:spAutoFit/>
          </a:bodyPr>
          <a:lstStyle/>
          <a:p>
            <a:r>
              <a:rPr lang="en-GB" sz="1700" dirty="0">
                <a:solidFill>
                  <a:srgbClr val="000000"/>
                </a:solidFill>
                <a:latin typeface="Letter-join Air No-lead 40" panose="02000805000000020003" pitchFamily="50" charset="0"/>
              </a:rPr>
              <a:t>Lola is my Headteacher’s hero this week.</a:t>
            </a:r>
          </a:p>
          <a:p>
            <a:endParaRPr lang="en-GB" sz="1700" dirty="0">
              <a:solidFill>
                <a:srgbClr val="000000"/>
              </a:solidFill>
              <a:latin typeface="Letter-join Air No-lead 40" panose="02000805000000020003" pitchFamily="50" charset="0"/>
            </a:endParaRPr>
          </a:p>
          <a:p>
            <a:r>
              <a:rPr lang="en-GB" sz="1700" dirty="0">
                <a:solidFill>
                  <a:srgbClr val="000000"/>
                </a:solidFill>
                <a:latin typeface="Letter-join Air No-lead 40" panose="02000805000000020003" pitchFamily="50" charset="0"/>
              </a:rPr>
              <a:t>Lola is an exceptionally kind and thoughtful girl who always looks out for people and is sensitive to their feelings. Lola is wise beyond her years. </a:t>
            </a:r>
          </a:p>
          <a:p>
            <a:endParaRPr lang="en-GB" sz="1700" dirty="0">
              <a:solidFill>
                <a:srgbClr val="000000"/>
              </a:solidFill>
              <a:latin typeface="Letter-join Air No-lead 40" panose="02000805000000020003" pitchFamily="50" charset="0"/>
            </a:endParaRPr>
          </a:p>
          <a:p>
            <a:r>
              <a:rPr lang="en-GB" sz="1700" dirty="0">
                <a:solidFill>
                  <a:srgbClr val="000000"/>
                </a:solidFill>
                <a:latin typeface="Letter-join Air No-lead 40" panose="02000805000000020003" pitchFamily="50" charset="0"/>
              </a:rPr>
              <a:t>This week, in her own time, Lola wrote a letter to a member of staff who has suffered a bereavement. It moved those of us who were fortunate enough to read it, to tears. Lola knew exactly what to say to offer comfort. </a:t>
            </a:r>
          </a:p>
          <a:p>
            <a:endParaRPr lang="en-GB" sz="1700" dirty="0">
              <a:solidFill>
                <a:srgbClr val="000000"/>
              </a:solidFill>
              <a:latin typeface="Letter-join Air No-lead 40" panose="02000805000000020003" pitchFamily="50" charset="0"/>
            </a:endParaRPr>
          </a:p>
          <a:p>
            <a:r>
              <a:rPr lang="en-GB" sz="1700" dirty="0">
                <a:solidFill>
                  <a:srgbClr val="000000"/>
                </a:solidFill>
                <a:latin typeface="Letter-join Air No-lead 40" panose="02000805000000020003" pitchFamily="50" charset="0"/>
              </a:rPr>
              <a:t>It was a reminder to all of us grown ups that even when life is tricky, there is always something to smile about.</a:t>
            </a:r>
          </a:p>
          <a:p>
            <a:endParaRPr lang="en-GB" sz="1700" dirty="0">
              <a:solidFill>
                <a:srgbClr val="000000"/>
              </a:solidFill>
              <a:latin typeface="Letter-join Air No-lead 40" panose="02000805000000020003" pitchFamily="50" charset="0"/>
            </a:endParaRPr>
          </a:p>
          <a:p>
            <a:r>
              <a:rPr lang="en-GB" sz="1700" dirty="0">
                <a:solidFill>
                  <a:srgbClr val="000000"/>
                </a:solidFill>
                <a:latin typeface="Letter-join Air No-lead 40" panose="02000805000000020003" pitchFamily="50" charset="0"/>
              </a:rPr>
              <a:t>Wonderful people like Lola make the world a nicer place.  </a:t>
            </a:r>
          </a:p>
        </p:txBody>
      </p:sp>
      <p:pic>
        <p:nvPicPr>
          <p:cNvPr id="5" name="Picture 4">
            <a:extLst>
              <a:ext uri="{FF2B5EF4-FFF2-40B4-BE49-F238E27FC236}">
                <a16:creationId xmlns:a16="http://schemas.microsoft.com/office/drawing/2014/main" id="{20F4D9DD-3289-4467-8DAE-6EC504EE7CC4}"/>
              </a:ext>
            </a:extLst>
          </p:cNvPr>
          <p:cNvPicPr>
            <a:picLocks noChangeAspect="1"/>
          </p:cNvPicPr>
          <p:nvPr/>
        </p:nvPicPr>
        <p:blipFill>
          <a:blip r:embed="rId2"/>
          <a:stretch>
            <a:fillRect/>
          </a:stretch>
        </p:blipFill>
        <p:spPr>
          <a:xfrm>
            <a:off x="7250373" y="447598"/>
            <a:ext cx="4234498" cy="5680788"/>
          </a:xfrm>
          <a:prstGeom prst="rect">
            <a:avLst/>
          </a:prstGeom>
        </p:spPr>
      </p:pic>
    </p:spTree>
    <p:extLst>
      <p:ext uri="{BB962C8B-B14F-4D97-AF65-F5344CB8AC3E}">
        <p14:creationId xmlns:p14="http://schemas.microsoft.com/office/powerpoint/2010/main" val="20371350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21180113">
            <a:off x="166606" y="1079440"/>
            <a:ext cx="4593077" cy="734415"/>
          </a:xfrm>
        </p:spPr>
        <p:txBody>
          <a:bodyPr>
            <a:noAutofit/>
          </a:bodyPr>
          <a:lstStyle/>
          <a:p>
            <a:pPr algn="ctr"/>
            <a:r>
              <a:rPr lang="en-US" sz="2800" dirty="0">
                <a:latin typeface="Letter-join Air Plus 40" panose="02000805000000020003" pitchFamily="50" charset="0"/>
              </a:rPr>
              <a:t>Class Attendance winners</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281145" y="2258595"/>
            <a:ext cx="5710582" cy="3561695"/>
          </a:xfrm>
        </p:spPr>
        <p:txBody>
          <a:bodyPr>
            <a:noAutofit/>
          </a:bodyPr>
          <a:lstStyle/>
          <a:p>
            <a:pPr marL="0" indent="0">
              <a:buNone/>
            </a:pPr>
            <a:endParaRPr lang="en-US" sz="2800" dirty="0">
              <a:latin typeface="Letter-join Air Plus 40" panose="02000805000000020003" pitchFamily="50" charset="0"/>
            </a:endParaRPr>
          </a:p>
        </p:txBody>
      </p:sp>
      <p:sp>
        <p:nvSpPr>
          <p:cNvPr id="3" name="Footer Placeholder 2">
            <a:extLst>
              <a:ext uri="{FF2B5EF4-FFF2-40B4-BE49-F238E27FC236}">
                <a16:creationId xmlns:a16="http://schemas.microsoft.com/office/drawing/2014/main" id="{576FC602-D83F-41B2-AE0B-E9BF4B9D7335}"/>
              </a:ext>
            </a:extLst>
          </p:cNvPr>
          <p:cNvSpPr>
            <a:spLocks noGrp="1"/>
          </p:cNvSpPr>
          <p:nvPr>
            <p:ph type="ftr" sz="quarter" idx="11"/>
          </p:nvPr>
        </p:nvSpPr>
        <p:spPr/>
        <p:txBody>
          <a:bodyPr/>
          <a:lstStyle/>
          <a:p>
            <a:endParaRPr lang="en-US" dirty="0"/>
          </a:p>
        </p:txBody>
      </p:sp>
      <p:graphicFrame>
        <p:nvGraphicFramePr>
          <p:cNvPr id="2" name="Table 1">
            <a:extLst>
              <a:ext uri="{FF2B5EF4-FFF2-40B4-BE49-F238E27FC236}">
                <a16:creationId xmlns:a16="http://schemas.microsoft.com/office/drawing/2014/main" id="{48C30217-34C1-40F6-BA3F-E136EA55DD10}"/>
              </a:ext>
            </a:extLst>
          </p:cNvPr>
          <p:cNvGraphicFramePr>
            <a:graphicFrameLocks noGrp="1"/>
          </p:cNvGraphicFramePr>
          <p:nvPr>
            <p:extLst>
              <p:ext uri="{D42A27DB-BD31-4B8C-83A1-F6EECF244321}">
                <p14:modId xmlns:p14="http://schemas.microsoft.com/office/powerpoint/2010/main" val="2782880048"/>
              </p:ext>
            </p:extLst>
          </p:nvPr>
        </p:nvGraphicFramePr>
        <p:xfrm>
          <a:off x="138975" y="2258595"/>
          <a:ext cx="5758242" cy="4450080"/>
        </p:xfrm>
        <a:graphic>
          <a:graphicData uri="http://schemas.openxmlformats.org/drawingml/2006/table">
            <a:tbl>
              <a:tblPr firstRow="1" bandRow="1">
                <a:tableStyleId>{B301B821-A1FF-4177-AEE7-76D212191A09}</a:tableStyleId>
              </a:tblPr>
              <a:tblGrid>
                <a:gridCol w="2032000">
                  <a:extLst>
                    <a:ext uri="{9D8B030D-6E8A-4147-A177-3AD203B41FA5}">
                      <a16:colId xmlns:a16="http://schemas.microsoft.com/office/drawing/2014/main" val="2953995850"/>
                    </a:ext>
                  </a:extLst>
                </a:gridCol>
                <a:gridCol w="1221582">
                  <a:extLst>
                    <a:ext uri="{9D8B030D-6E8A-4147-A177-3AD203B41FA5}">
                      <a16:colId xmlns:a16="http://schemas.microsoft.com/office/drawing/2014/main" val="2980578511"/>
                    </a:ext>
                  </a:extLst>
                </a:gridCol>
                <a:gridCol w="1285460">
                  <a:extLst>
                    <a:ext uri="{9D8B030D-6E8A-4147-A177-3AD203B41FA5}">
                      <a16:colId xmlns:a16="http://schemas.microsoft.com/office/drawing/2014/main" val="643472185"/>
                    </a:ext>
                  </a:extLst>
                </a:gridCol>
                <a:gridCol w="1219200">
                  <a:extLst>
                    <a:ext uri="{9D8B030D-6E8A-4147-A177-3AD203B41FA5}">
                      <a16:colId xmlns:a16="http://schemas.microsoft.com/office/drawing/2014/main" val="2939070934"/>
                    </a:ext>
                  </a:extLst>
                </a:gridCol>
              </a:tblGrid>
              <a:tr h="370840">
                <a:tc>
                  <a:txBody>
                    <a:bodyPr/>
                    <a:lstStyle/>
                    <a:p>
                      <a:r>
                        <a:rPr lang="en-GB" dirty="0">
                          <a:latin typeface="Letter-join Air No-lead 40" panose="02000805000000020003" pitchFamily="50" charset="0"/>
                        </a:rPr>
                        <a:t>CLASS</a:t>
                      </a:r>
                    </a:p>
                  </a:txBody>
                  <a:tcPr/>
                </a:tc>
                <a:tc>
                  <a:txBody>
                    <a:bodyPr/>
                    <a:lstStyle/>
                    <a:p>
                      <a:r>
                        <a:rPr lang="en-GB" dirty="0">
                          <a:latin typeface="Letter-join Air No-lead 40" panose="02000805000000020003" pitchFamily="50" charset="0"/>
                        </a:rPr>
                        <a:t>WIN 1</a:t>
                      </a:r>
                    </a:p>
                  </a:txBody>
                  <a:tcPr/>
                </a:tc>
                <a:tc>
                  <a:txBody>
                    <a:bodyPr/>
                    <a:lstStyle/>
                    <a:p>
                      <a:r>
                        <a:rPr lang="en-GB" dirty="0">
                          <a:latin typeface="Letter-join Air No-lead 40" panose="02000805000000020003" pitchFamily="50" charset="0"/>
                        </a:rPr>
                        <a:t>WIN 2</a:t>
                      </a:r>
                    </a:p>
                  </a:txBody>
                  <a:tcPr/>
                </a:tc>
                <a:tc>
                  <a:txBody>
                    <a:bodyPr/>
                    <a:lstStyle/>
                    <a:p>
                      <a:r>
                        <a:rPr lang="en-GB" dirty="0">
                          <a:latin typeface="Letter-join Air No-lead 40" panose="02000805000000020003" pitchFamily="50" charset="0"/>
                        </a:rPr>
                        <a:t>WIN 3</a:t>
                      </a:r>
                    </a:p>
                  </a:txBody>
                  <a:tcPr/>
                </a:tc>
                <a:extLst>
                  <a:ext uri="{0D108BD9-81ED-4DB2-BD59-A6C34878D82A}">
                    <a16:rowId xmlns:a16="http://schemas.microsoft.com/office/drawing/2014/main" val="2764731912"/>
                  </a:ext>
                </a:extLst>
              </a:tr>
              <a:tr h="370840">
                <a:tc>
                  <a:txBody>
                    <a:bodyPr/>
                    <a:lstStyle/>
                    <a:p>
                      <a:r>
                        <a:rPr lang="en-GB" dirty="0">
                          <a:latin typeface="Letter-join Air No-lead 40" panose="02000805000000020003" pitchFamily="50" charset="0"/>
                        </a:rPr>
                        <a:t>Cygnets 1</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3207299042"/>
                  </a:ext>
                </a:extLst>
              </a:tr>
              <a:tr h="370840">
                <a:tc>
                  <a:txBody>
                    <a:bodyPr/>
                    <a:lstStyle/>
                    <a:p>
                      <a:r>
                        <a:rPr lang="en-GB" dirty="0">
                          <a:latin typeface="Letter-join Air No-lead 40" panose="02000805000000020003" pitchFamily="50" charset="0"/>
                        </a:rPr>
                        <a:t>Cygnets 2</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2308017329"/>
                  </a:ext>
                </a:extLst>
              </a:tr>
              <a:tr h="370840">
                <a:tc>
                  <a:txBody>
                    <a:bodyPr/>
                    <a:lstStyle/>
                    <a:p>
                      <a:r>
                        <a:rPr lang="en-GB" dirty="0">
                          <a:latin typeface="Letter-join Air No-lead 40" panose="02000805000000020003" pitchFamily="50" charset="0"/>
                        </a:rPr>
                        <a:t>Puffin</a:t>
                      </a:r>
                    </a:p>
                  </a:txBody>
                  <a:tcPr/>
                </a:tc>
                <a:tc>
                  <a:txBody>
                    <a:bodyPr/>
                    <a:lstStyle/>
                    <a:p>
                      <a:endParaRPr lang="en-GB">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1601104392"/>
                  </a:ext>
                </a:extLst>
              </a:tr>
              <a:tr h="370840">
                <a:tc>
                  <a:txBody>
                    <a:bodyPr/>
                    <a:lstStyle/>
                    <a:p>
                      <a:r>
                        <a:rPr lang="en-GB" dirty="0">
                          <a:latin typeface="Letter-join Air No-lead 40" panose="02000805000000020003" pitchFamily="50" charset="0"/>
                        </a:rPr>
                        <a:t>Wren</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4217962237"/>
                  </a:ext>
                </a:extLst>
              </a:tr>
              <a:tr h="370840">
                <a:tc>
                  <a:txBody>
                    <a:bodyPr/>
                    <a:lstStyle/>
                    <a:p>
                      <a:r>
                        <a:rPr lang="en-GB" dirty="0">
                          <a:latin typeface="Letter-join Air No-lead 40" panose="02000805000000020003" pitchFamily="50" charset="0"/>
                        </a:rPr>
                        <a:t>Woodpecker</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1108524256"/>
                  </a:ext>
                </a:extLst>
              </a:tr>
              <a:tr h="370840">
                <a:tc>
                  <a:txBody>
                    <a:bodyPr/>
                    <a:lstStyle/>
                    <a:p>
                      <a:r>
                        <a:rPr lang="en-GB" dirty="0">
                          <a:latin typeface="Letter-join Air No-lead 40" panose="02000805000000020003" pitchFamily="50" charset="0"/>
                        </a:rPr>
                        <a:t>Kingfisher</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4028313913"/>
                  </a:ext>
                </a:extLst>
              </a:tr>
              <a:tr h="370840">
                <a:tc>
                  <a:txBody>
                    <a:bodyPr/>
                    <a:lstStyle/>
                    <a:p>
                      <a:r>
                        <a:rPr lang="en-GB" dirty="0">
                          <a:latin typeface="Letter-join Air No-lead 40" panose="02000805000000020003" pitchFamily="50" charset="0"/>
                        </a:rPr>
                        <a:t>Dove</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2532652448"/>
                  </a:ext>
                </a:extLst>
              </a:tr>
              <a:tr h="370840">
                <a:tc>
                  <a:txBody>
                    <a:bodyPr/>
                    <a:lstStyle/>
                    <a:p>
                      <a:r>
                        <a:rPr lang="en-GB" dirty="0">
                          <a:latin typeface="Letter-join Air No-lead 40" panose="02000805000000020003" pitchFamily="50" charset="0"/>
                        </a:rPr>
                        <a:t>Swallow</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1380777550"/>
                  </a:ext>
                </a:extLst>
              </a:tr>
              <a:tr h="370840">
                <a:tc>
                  <a:txBody>
                    <a:bodyPr/>
                    <a:lstStyle/>
                    <a:p>
                      <a:r>
                        <a:rPr lang="en-GB" dirty="0">
                          <a:latin typeface="Letter-join Air No-lead 40" panose="02000805000000020003" pitchFamily="50" charset="0"/>
                        </a:rPr>
                        <a:t>Owl</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3980680832"/>
                  </a:ext>
                </a:extLst>
              </a:tr>
              <a:tr h="370840">
                <a:tc>
                  <a:txBody>
                    <a:bodyPr/>
                    <a:lstStyle/>
                    <a:p>
                      <a:r>
                        <a:rPr lang="en-GB" dirty="0">
                          <a:latin typeface="Letter-join Air No-lead 40" panose="02000805000000020003" pitchFamily="50" charset="0"/>
                        </a:rPr>
                        <a:t>Falcon</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876381729"/>
                  </a:ext>
                </a:extLst>
              </a:tr>
              <a:tr h="370840">
                <a:tc>
                  <a:txBody>
                    <a:bodyPr/>
                    <a:lstStyle/>
                    <a:p>
                      <a:r>
                        <a:rPr lang="en-GB" dirty="0">
                          <a:latin typeface="Letter-join Air No-lead 40" panose="02000805000000020003" pitchFamily="50" charset="0"/>
                        </a:rPr>
                        <a:t>Swan</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2670552645"/>
                  </a:ext>
                </a:extLst>
              </a:tr>
            </a:tbl>
          </a:graphicData>
        </a:graphic>
      </p:graphicFrame>
      <p:sp>
        <p:nvSpPr>
          <p:cNvPr id="7" name="TextBox 6">
            <a:extLst>
              <a:ext uri="{FF2B5EF4-FFF2-40B4-BE49-F238E27FC236}">
                <a16:creationId xmlns:a16="http://schemas.microsoft.com/office/drawing/2014/main" id="{242F8F39-3AEE-4C44-9249-CC2056223162}"/>
              </a:ext>
            </a:extLst>
          </p:cNvPr>
          <p:cNvSpPr txBox="1"/>
          <p:nvPr/>
        </p:nvSpPr>
        <p:spPr>
          <a:xfrm>
            <a:off x="6387550" y="802372"/>
            <a:ext cx="5353876" cy="5170646"/>
          </a:xfrm>
          <a:prstGeom prst="rect">
            <a:avLst/>
          </a:prstGeom>
          <a:noFill/>
        </p:spPr>
        <p:txBody>
          <a:bodyPr wrap="square" rtlCol="0">
            <a:spAutoFit/>
          </a:bodyPr>
          <a:lstStyle/>
          <a:p>
            <a:pPr algn="ctr"/>
            <a:r>
              <a:rPr lang="en-GB" sz="3000" dirty="0">
                <a:latin typeface="Letter-join Air No-lead 40" panose="02000805000000020003" pitchFamily="50" charset="0"/>
              </a:rPr>
              <a:t>This week’s winners with 99.2% are Falcon class! Well done Falcon!</a:t>
            </a:r>
          </a:p>
          <a:p>
            <a:pPr algn="ctr"/>
            <a:endParaRPr lang="en-GB" sz="3000" dirty="0">
              <a:latin typeface="Letter-join Air No-lead 40" panose="02000805000000020003" pitchFamily="50" charset="0"/>
            </a:endParaRPr>
          </a:p>
          <a:p>
            <a:pPr algn="ctr"/>
            <a:r>
              <a:rPr lang="en-GB" sz="3000" dirty="0">
                <a:latin typeface="Letter-join Air No-lead 40" panose="02000805000000020003" pitchFamily="50" charset="0"/>
              </a:rPr>
              <a:t>Remember, when you reach 3 wins, your class will get £25 to spend on books and 15 minutes extra play! Try to come to school every day to help your class be the winners!</a:t>
            </a:r>
          </a:p>
        </p:txBody>
      </p:sp>
    </p:spTree>
    <p:extLst>
      <p:ext uri="{BB962C8B-B14F-4D97-AF65-F5344CB8AC3E}">
        <p14:creationId xmlns:p14="http://schemas.microsoft.com/office/powerpoint/2010/main" val="40925165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AA4C6-BA7F-40BC-AD51-EFDDDBEA5A84}"/>
              </a:ext>
            </a:extLst>
          </p:cNvPr>
          <p:cNvSpPr>
            <a:spLocks noGrp="1"/>
          </p:cNvSpPr>
          <p:nvPr>
            <p:ph type="title"/>
          </p:nvPr>
        </p:nvSpPr>
        <p:spPr>
          <a:xfrm>
            <a:off x="6141050" y="756257"/>
            <a:ext cx="5675393" cy="5345486"/>
          </a:xfrm>
        </p:spPr>
        <p:txBody>
          <a:bodyPr>
            <a:noAutofit/>
          </a:bodyPr>
          <a:lstStyle/>
          <a:p>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Have a lovely weekend everyone!</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Ask a grown up at home if they’ll help you look for the Northern Lights tonight when they may be visible again. This was my garden last night. </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Mrs. Steed xxx</a:t>
            </a:r>
            <a:endParaRPr lang="ru-RU" sz="3200" dirty="0">
              <a:solidFill>
                <a:schemeClr val="accent4">
                  <a:lumMod val="50000"/>
                </a:schemeClr>
              </a:solidFill>
              <a:latin typeface="Arial" panose="020B0604020202020204" pitchFamily="34" charset="0"/>
              <a:cs typeface="Arial" panose="020B0604020202020204" pitchFamily="34" charset="0"/>
            </a:endParaRPr>
          </a:p>
        </p:txBody>
      </p:sp>
      <p:sp>
        <p:nvSpPr>
          <p:cNvPr id="4" name="Text Placeholder 3">
            <a:extLst>
              <a:ext uri="{FF2B5EF4-FFF2-40B4-BE49-F238E27FC236}">
                <a16:creationId xmlns:a16="http://schemas.microsoft.com/office/drawing/2014/main" id="{F155FC3B-DD33-4B9A-A5EB-A2301786CE4E}"/>
              </a:ext>
            </a:extLst>
          </p:cNvPr>
          <p:cNvSpPr>
            <a:spLocks noGrp="1"/>
          </p:cNvSpPr>
          <p:nvPr>
            <p:ph type="body" sz="quarter" idx="14"/>
          </p:nvPr>
        </p:nvSpPr>
        <p:spPr>
          <a:xfrm rot="720000">
            <a:off x="8475849" y="3980688"/>
            <a:ext cx="3689627" cy="642938"/>
          </a:xfrm>
        </p:spPr>
        <p:txBody>
          <a:bodyPr/>
          <a:lstStyle/>
          <a:p>
            <a:pPr algn="ctr"/>
            <a:endParaRPr lang="ru-RU" sz="2800" dirty="0"/>
          </a:p>
        </p:txBody>
      </p:sp>
      <p:sp>
        <p:nvSpPr>
          <p:cNvPr id="7" name="Picture Placeholder 6">
            <a:extLst>
              <a:ext uri="{FF2B5EF4-FFF2-40B4-BE49-F238E27FC236}">
                <a16:creationId xmlns:a16="http://schemas.microsoft.com/office/drawing/2014/main" id="{52E8FAE1-89E6-48D9-B1B8-2EE1DAB7A201}"/>
              </a:ext>
            </a:extLst>
          </p:cNvPr>
          <p:cNvSpPr>
            <a:spLocks noGrp="1"/>
          </p:cNvSpPr>
          <p:nvPr>
            <p:ph type="pic" sz="quarter" idx="13"/>
          </p:nvPr>
        </p:nvSpPr>
        <p:spPr/>
      </p:sp>
      <p:pic>
        <p:nvPicPr>
          <p:cNvPr id="3" name="Picture 2">
            <a:extLst>
              <a:ext uri="{FF2B5EF4-FFF2-40B4-BE49-F238E27FC236}">
                <a16:creationId xmlns:a16="http://schemas.microsoft.com/office/drawing/2014/main" id="{ADF9BA40-C12C-4C52-ABBE-F11A5828CF6F}"/>
              </a:ext>
            </a:extLst>
          </p:cNvPr>
          <p:cNvPicPr>
            <a:picLocks noChangeAspect="1"/>
          </p:cNvPicPr>
          <p:nvPr/>
        </p:nvPicPr>
        <p:blipFill>
          <a:blip r:embed="rId2"/>
          <a:stretch>
            <a:fillRect/>
          </a:stretch>
        </p:blipFill>
        <p:spPr>
          <a:xfrm>
            <a:off x="206650" y="249125"/>
            <a:ext cx="2536550" cy="2773707"/>
          </a:xfrm>
          <a:prstGeom prst="rect">
            <a:avLst/>
          </a:prstGeom>
        </p:spPr>
      </p:pic>
      <p:pic>
        <p:nvPicPr>
          <p:cNvPr id="5" name="Picture 4">
            <a:extLst>
              <a:ext uri="{FF2B5EF4-FFF2-40B4-BE49-F238E27FC236}">
                <a16:creationId xmlns:a16="http://schemas.microsoft.com/office/drawing/2014/main" id="{9E1C1BBA-523C-4FE1-80E6-2B06F729DEBA}"/>
              </a:ext>
            </a:extLst>
          </p:cNvPr>
          <p:cNvPicPr>
            <a:picLocks noChangeAspect="1"/>
          </p:cNvPicPr>
          <p:nvPr/>
        </p:nvPicPr>
        <p:blipFill>
          <a:blip r:embed="rId3"/>
          <a:stretch>
            <a:fillRect/>
          </a:stretch>
        </p:blipFill>
        <p:spPr>
          <a:xfrm>
            <a:off x="2833298" y="1975501"/>
            <a:ext cx="3425904" cy="4593606"/>
          </a:xfrm>
          <a:prstGeom prst="rect">
            <a:avLst/>
          </a:prstGeom>
        </p:spPr>
      </p:pic>
    </p:spTree>
    <p:extLst>
      <p:ext uri="{BB962C8B-B14F-4D97-AF65-F5344CB8AC3E}">
        <p14:creationId xmlns:p14="http://schemas.microsoft.com/office/powerpoint/2010/main" val="1905243565"/>
      </p:ext>
    </p:extLst>
  </p:cSld>
  <p:clrMapOvr>
    <a:masterClrMapping/>
  </p:clrMapOvr>
</p:sld>
</file>

<file path=ppt/theme/theme1.xml><?xml version="1.0" encoding="utf-8"?>
<a:theme xmlns:a="http://schemas.openxmlformats.org/drawingml/2006/main" name="Office Theme">
  <a:themeElements>
    <a:clrScheme name="Custom 22">
      <a:dk1>
        <a:srgbClr val="9D0F00"/>
      </a:dk1>
      <a:lt1>
        <a:sysClr val="window" lastClr="FFFFFF"/>
      </a:lt1>
      <a:dk2>
        <a:srgbClr val="D30F00"/>
      </a:dk2>
      <a:lt2>
        <a:srgbClr val="C07400"/>
      </a:lt2>
      <a:accent1>
        <a:srgbClr val="005CC9"/>
      </a:accent1>
      <a:accent2>
        <a:srgbClr val="008EDC"/>
      </a:accent2>
      <a:accent3>
        <a:srgbClr val="3DA800"/>
      </a:accent3>
      <a:accent4>
        <a:srgbClr val="4D4D4D"/>
      </a:accent4>
      <a:accent5>
        <a:srgbClr val="FFAA00"/>
      </a:accent5>
      <a:accent6>
        <a:srgbClr val="1F7100"/>
      </a:accent6>
      <a:hlink>
        <a:srgbClr val="D30F00"/>
      </a:hlink>
      <a:folHlink>
        <a:srgbClr val="D30F00"/>
      </a:folHlink>
    </a:clrScheme>
    <a:fontScheme name="Custom 22">
      <a:majorFont>
        <a:latin typeface="Comic Sans MS"/>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tx1"/>
            </a:gs>
            <a:gs pos="100000">
              <a:schemeClr val="tx2"/>
            </a:gs>
          </a:gsLst>
          <a:lin ang="360000" scaled="0"/>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66931380_Elementary school presentation_AAS_v4" id="{A1DE4719-C921-4876-B2FB-6B9A65FA4A71}" vid="{085AC972-F1A4-4B51-A582-8C15E7A4693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Props1.xml><?xml version="1.0" encoding="utf-8"?>
<ds:datastoreItem xmlns:ds="http://schemas.openxmlformats.org/officeDocument/2006/customXml" ds:itemID="{C5EE5440-5A1F-438E-9118-BE5E33F9727E}">
  <ds:schemaRefs>
    <ds:schemaRef ds:uri="http://schemas.microsoft.com/sharepoint/v3/contenttype/forms"/>
  </ds:schemaRefs>
</ds:datastoreItem>
</file>

<file path=customXml/itemProps2.xml><?xml version="1.0" encoding="utf-8"?>
<ds:datastoreItem xmlns:ds="http://schemas.openxmlformats.org/officeDocument/2006/customXml" ds:itemID="{554E2D03-4971-40C6-9798-67DD10EB96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EF6C8FF-3D90-457B-9108-406F928CD7CB}">
  <ds:schemaRefs>
    <ds:schemaRef ds:uri="http://www.w3.org/XML/1998/namespace"/>
    <ds:schemaRef ds:uri="16c05727-aa75-4e4a-9b5f-8a80a1165891"/>
    <ds:schemaRef ds:uri="http://purl.org/dc/dcmitype/"/>
    <ds:schemaRef ds:uri="http://purl.org/dc/terms/"/>
    <ds:schemaRef ds:uri="http://schemas.microsoft.com/office/2006/documentManagement/types"/>
    <ds:schemaRef ds:uri="http://schemas.microsoft.com/office/infopath/2007/PartnerControls"/>
    <ds:schemaRef ds:uri="http://schemas.openxmlformats.org/package/2006/metadata/core-properties"/>
    <ds:schemaRef ds:uri="71af3243-3dd4-4a8d-8c0d-dd76da1f02a5"/>
    <ds:schemaRef ds:uri="http://schemas.microsoft.com/office/2006/metadata/properties"/>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Elementary school presentation</Template>
  <TotalTime>0</TotalTime>
  <Words>1177</Words>
  <Application>Microsoft Office PowerPoint</Application>
  <PresentationFormat>Widescreen</PresentationFormat>
  <Paragraphs>74</Paragraphs>
  <Slides>19</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19</vt:i4>
      </vt:variant>
    </vt:vector>
  </HeadingPairs>
  <TitlesOfParts>
    <vt:vector size="28" baseType="lpstr">
      <vt:lpstr>Arial</vt:lpstr>
      <vt:lpstr>Calibri</vt:lpstr>
      <vt:lpstr>Comic Sans MS</vt:lpstr>
      <vt:lpstr>Franklin Gothic Book</vt:lpstr>
      <vt:lpstr>Letter-join Air No-lead 40</vt:lpstr>
      <vt:lpstr>Letter-join Air Plus 40</vt:lpstr>
      <vt:lpstr>Letterjoin-Air Plus 40</vt:lpstr>
      <vt:lpstr>Twinkl Precursive</vt:lpstr>
      <vt:lpstr>Office Theme</vt:lpstr>
      <vt:lpstr>Holly Hill Heroes Assembly </vt:lpstr>
      <vt:lpstr>Our Cygnets Hero</vt:lpstr>
      <vt:lpstr>Our Cygnets Hero</vt:lpstr>
      <vt:lpstr>Our Cygnets Hero</vt:lpstr>
      <vt:lpstr>Our Cygnets Hero</vt:lpstr>
      <vt:lpstr>Our Puffin Hero</vt:lpstr>
      <vt:lpstr>Our Puffin Hero</vt:lpstr>
      <vt:lpstr>Our Wren Hero</vt:lpstr>
      <vt:lpstr>Our Wren Hero</vt:lpstr>
      <vt:lpstr>Our Woodpecker Hero</vt:lpstr>
      <vt:lpstr>Our Woodpecker Hero</vt:lpstr>
      <vt:lpstr>Our Swallow Hero</vt:lpstr>
      <vt:lpstr>Our Swallow Hero</vt:lpstr>
      <vt:lpstr>Our Owl Hero</vt:lpstr>
      <vt:lpstr>Our Owl Hero</vt:lpstr>
      <vt:lpstr>Our Lunchtime Heroes</vt:lpstr>
      <vt:lpstr>My Headteacher’s Hero</vt:lpstr>
      <vt:lpstr>Class Attendance winners</vt:lpstr>
      <vt:lpstr> Have a lovely weekend everyone!  Ask a grown up at home if they’ll help you look for the Northern Lights tonight when they may be visible again. This was my garden last night.   Mrs. Steed xxx</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2021-01-13T22:04:04Z</dcterms:created>
  <dcterms:modified xsi:type="dcterms:W3CDTF">2024-10-11T12:41:26Z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